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sldIdLst>
    <p:sldId id="256" r:id="rId2"/>
    <p:sldId id="257" r:id="rId3"/>
    <p:sldId id="272" r:id="rId4"/>
    <p:sldId id="275" r:id="rId5"/>
    <p:sldId id="276" r:id="rId6"/>
    <p:sldId id="271" r:id="rId7"/>
    <p:sldId id="259" r:id="rId8"/>
    <p:sldId id="264" r:id="rId9"/>
    <p:sldId id="316" r:id="rId10"/>
    <p:sldId id="309" r:id="rId11"/>
    <p:sldId id="265" r:id="rId12"/>
    <p:sldId id="318" r:id="rId13"/>
    <p:sldId id="266" r:id="rId14"/>
    <p:sldId id="267" r:id="rId15"/>
    <p:sldId id="268" r:id="rId16"/>
    <p:sldId id="269" r:id="rId17"/>
    <p:sldId id="260" r:id="rId18"/>
    <p:sldId id="307" r:id="rId19"/>
    <p:sldId id="261" r:id="rId20"/>
    <p:sldId id="304" r:id="rId21"/>
    <p:sldId id="312" r:id="rId22"/>
    <p:sldId id="262" r:id="rId23"/>
    <p:sldId id="305" r:id="rId24"/>
    <p:sldId id="294" r:id="rId25"/>
    <p:sldId id="358" r:id="rId26"/>
    <p:sldId id="360" r:id="rId27"/>
    <p:sldId id="311" r:id="rId28"/>
    <p:sldId id="314" r:id="rId29"/>
    <p:sldId id="299" r:id="rId30"/>
    <p:sldId id="357" r:id="rId31"/>
    <p:sldId id="270" r:id="rId32"/>
    <p:sldId id="329" r:id="rId33"/>
    <p:sldId id="298" r:id="rId34"/>
    <p:sldId id="277" r:id="rId35"/>
    <p:sldId id="300" r:id="rId36"/>
    <p:sldId id="278" r:id="rId37"/>
    <p:sldId id="279" r:id="rId38"/>
    <p:sldId id="280" r:id="rId39"/>
    <p:sldId id="281" r:id="rId40"/>
    <p:sldId id="361" r:id="rId41"/>
    <p:sldId id="315" r:id="rId42"/>
    <p:sldId id="273" r:id="rId43"/>
    <p:sldId id="283" r:id="rId44"/>
    <p:sldId id="284" r:id="rId45"/>
    <p:sldId id="285" r:id="rId46"/>
    <p:sldId id="286" r:id="rId47"/>
    <p:sldId id="301" r:id="rId48"/>
    <p:sldId id="362" r:id="rId49"/>
    <p:sldId id="330" r:id="rId50"/>
    <p:sldId id="364" r:id="rId51"/>
    <p:sldId id="332" r:id="rId52"/>
    <p:sldId id="333" r:id="rId53"/>
    <p:sldId id="334" r:id="rId54"/>
    <p:sldId id="336" r:id="rId55"/>
    <p:sldId id="337" r:id="rId56"/>
    <p:sldId id="338" r:id="rId57"/>
    <p:sldId id="340" r:id="rId58"/>
    <p:sldId id="342" r:id="rId59"/>
    <p:sldId id="344" r:id="rId60"/>
    <p:sldId id="345" r:id="rId61"/>
    <p:sldId id="347" r:id="rId62"/>
    <p:sldId id="346" r:id="rId63"/>
    <p:sldId id="348" r:id="rId64"/>
    <p:sldId id="363"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2D06EE9-304C-4439-89CF-FC4938F26B40}">
          <p14:sldIdLst>
            <p14:sldId id="256"/>
            <p14:sldId id="257"/>
            <p14:sldId id="272"/>
            <p14:sldId id="275"/>
            <p14:sldId id="276"/>
            <p14:sldId id="271"/>
            <p14:sldId id="259"/>
            <p14:sldId id="264"/>
            <p14:sldId id="316"/>
            <p14:sldId id="309"/>
            <p14:sldId id="265"/>
            <p14:sldId id="318"/>
            <p14:sldId id="266"/>
            <p14:sldId id="267"/>
            <p14:sldId id="268"/>
            <p14:sldId id="269"/>
            <p14:sldId id="260"/>
            <p14:sldId id="307"/>
            <p14:sldId id="261"/>
            <p14:sldId id="304"/>
            <p14:sldId id="312"/>
            <p14:sldId id="262"/>
            <p14:sldId id="305"/>
            <p14:sldId id="294"/>
            <p14:sldId id="358"/>
            <p14:sldId id="360"/>
            <p14:sldId id="311"/>
            <p14:sldId id="314"/>
            <p14:sldId id="299"/>
            <p14:sldId id="357"/>
            <p14:sldId id="270"/>
            <p14:sldId id="329"/>
            <p14:sldId id="298"/>
            <p14:sldId id="277"/>
            <p14:sldId id="300"/>
            <p14:sldId id="278"/>
            <p14:sldId id="279"/>
            <p14:sldId id="280"/>
            <p14:sldId id="281"/>
            <p14:sldId id="361"/>
            <p14:sldId id="315"/>
            <p14:sldId id="273"/>
            <p14:sldId id="283"/>
            <p14:sldId id="284"/>
            <p14:sldId id="285"/>
            <p14:sldId id="286"/>
            <p14:sldId id="301"/>
            <p14:sldId id="362"/>
            <p14:sldId id="330"/>
            <p14:sldId id="364"/>
            <p14:sldId id="332"/>
            <p14:sldId id="333"/>
            <p14:sldId id="334"/>
            <p14:sldId id="336"/>
            <p14:sldId id="337"/>
            <p14:sldId id="338"/>
            <p14:sldId id="340"/>
            <p14:sldId id="342"/>
            <p14:sldId id="344"/>
            <p14:sldId id="345"/>
            <p14:sldId id="347"/>
            <p14:sldId id="346"/>
            <p14:sldId id="348"/>
            <p14:sldId id="3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28A69A-B842-4F05-BDAE-998DA01A3E79}" v="41" dt="2022-08-14T01:45:49.129"/>
    <p1510:client id="{4EFB0E26-D51F-42B7-91BC-08E74C33D7AE}" v="6" dt="2022-08-14T14:52:20.7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8" autoAdjust="0"/>
    <p:restoredTop sz="96283" autoAdjust="0"/>
  </p:normalViewPr>
  <p:slideViewPr>
    <p:cSldViewPr snapToGrid="0">
      <p:cViewPr varScale="1">
        <p:scale>
          <a:sx n="108" d="100"/>
          <a:sy n="108" d="100"/>
        </p:scale>
        <p:origin x="218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y Lamberty" userId="f10cc6e0917f4d30" providerId="Windows Live" clId="Web-{4EFB0E26-D51F-42B7-91BC-08E74C33D7AE}"/>
    <pc:docChg chg="modSld sldOrd">
      <pc:chgData name="Roy Lamberty" userId="f10cc6e0917f4d30" providerId="Windows Live" clId="Web-{4EFB0E26-D51F-42B7-91BC-08E74C33D7AE}" dt="2022-08-14T14:52:20.794" v="5"/>
      <pc:docMkLst>
        <pc:docMk/>
      </pc:docMkLst>
      <pc:sldChg chg="modSp">
        <pc:chgData name="Roy Lamberty" userId="f10cc6e0917f4d30" providerId="Windows Live" clId="Web-{4EFB0E26-D51F-42B7-91BC-08E74C33D7AE}" dt="2022-08-14T14:34:06.695" v="0" actId="1076"/>
        <pc:sldMkLst>
          <pc:docMk/>
          <pc:sldMk cId="2087635295" sldId="278"/>
        </pc:sldMkLst>
        <pc:spChg chg="mod">
          <ac:chgData name="Roy Lamberty" userId="f10cc6e0917f4d30" providerId="Windows Live" clId="Web-{4EFB0E26-D51F-42B7-91BC-08E74C33D7AE}" dt="2022-08-14T14:34:06.695" v="0" actId="1076"/>
          <ac:spMkLst>
            <pc:docMk/>
            <pc:sldMk cId="2087635295" sldId="278"/>
            <ac:spMk id="2" creationId="{00000000-0000-0000-0000-000000000000}"/>
          </ac:spMkLst>
        </pc:spChg>
      </pc:sldChg>
      <pc:sldChg chg="modSp">
        <pc:chgData name="Roy Lamberty" userId="f10cc6e0917f4d30" providerId="Windows Live" clId="Web-{4EFB0E26-D51F-42B7-91BC-08E74C33D7AE}" dt="2022-08-14T14:50:04.458" v="2" actId="1076"/>
        <pc:sldMkLst>
          <pc:docMk/>
          <pc:sldMk cId="87584068" sldId="332"/>
        </pc:sldMkLst>
        <pc:picChg chg="mod">
          <ac:chgData name="Roy Lamberty" userId="f10cc6e0917f4d30" providerId="Windows Live" clId="Web-{4EFB0E26-D51F-42B7-91BC-08E74C33D7AE}" dt="2022-08-14T14:50:04.458" v="2" actId="1076"/>
          <ac:picMkLst>
            <pc:docMk/>
            <pc:sldMk cId="87584068" sldId="332"/>
            <ac:picMk id="3" creationId="{CEB0AFA0-8CC6-4A0A-871A-5DD1410764DA}"/>
          </ac:picMkLst>
        </pc:picChg>
      </pc:sldChg>
      <pc:sldChg chg="modSp">
        <pc:chgData name="Roy Lamberty" userId="f10cc6e0917f4d30" providerId="Windows Live" clId="Web-{4EFB0E26-D51F-42B7-91BC-08E74C33D7AE}" dt="2022-08-14T14:51:06.227" v="4" actId="1076"/>
        <pc:sldMkLst>
          <pc:docMk/>
          <pc:sldMk cId="2944488551" sldId="336"/>
        </pc:sldMkLst>
        <pc:picChg chg="mod">
          <ac:chgData name="Roy Lamberty" userId="f10cc6e0917f4d30" providerId="Windows Live" clId="Web-{4EFB0E26-D51F-42B7-91BC-08E74C33D7AE}" dt="2022-08-14T14:51:06.227" v="4" actId="1076"/>
          <ac:picMkLst>
            <pc:docMk/>
            <pc:sldMk cId="2944488551" sldId="336"/>
            <ac:picMk id="3" creationId="{34BF2316-7D46-4DA1-A30F-3824D9662454}"/>
          </ac:picMkLst>
        </pc:picChg>
      </pc:sldChg>
      <pc:sldChg chg="ord">
        <pc:chgData name="Roy Lamberty" userId="f10cc6e0917f4d30" providerId="Windows Live" clId="Web-{4EFB0E26-D51F-42B7-91BC-08E74C33D7AE}" dt="2022-08-14T14:52:20.794" v="5"/>
        <pc:sldMkLst>
          <pc:docMk/>
          <pc:sldMk cId="2330157031" sldId="346"/>
        </pc:sldMkLst>
      </pc:sldChg>
    </pc:docChg>
  </pc:docChgLst>
  <pc:docChgLst>
    <pc:chgData name="Roy Lamberty" userId="f10cc6e0917f4d30" providerId="LiveId" clId="{4128A69A-B842-4F05-BDAE-998DA01A3E79}"/>
    <pc:docChg chg="undo redo custSel addSld delSld modSld sldOrd modSection">
      <pc:chgData name="Roy Lamberty" userId="f10cc6e0917f4d30" providerId="LiveId" clId="{4128A69A-B842-4F05-BDAE-998DA01A3E79}" dt="2022-08-14T01:53:50.817" v="1701" actId="1076"/>
      <pc:docMkLst>
        <pc:docMk/>
      </pc:docMkLst>
      <pc:sldChg chg="addSp delSp modSp mod setBg addAnim delDesignElem">
        <pc:chgData name="Roy Lamberty" userId="f10cc6e0917f4d30" providerId="LiveId" clId="{4128A69A-B842-4F05-BDAE-998DA01A3E79}" dt="2022-08-13T10:29:10.047" v="75"/>
        <pc:sldMkLst>
          <pc:docMk/>
          <pc:sldMk cId="3934762265" sldId="256"/>
        </pc:sldMkLst>
        <pc:spChg chg="mod">
          <ac:chgData name="Roy Lamberty" userId="f10cc6e0917f4d30" providerId="LiveId" clId="{4128A69A-B842-4F05-BDAE-998DA01A3E79}" dt="2022-08-13T10:29:09.898" v="73" actId="26606"/>
          <ac:spMkLst>
            <pc:docMk/>
            <pc:sldMk cId="3934762265" sldId="256"/>
            <ac:spMk id="2" creationId="{00000000-0000-0000-0000-000000000000}"/>
          </ac:spMkLst>
        </pc:spChg>
        <pc:spChg chg="mod">
          <ac:chgData name="Roy Lamberty" userId="f10cc6e0917f4d30" providerId="LiveId" clId="{4128A69A-B842-4F05-BDAE-998DA01A3E79}" dt="2022-08-13T10:29:09.898" v="73" actId="26606"/>
          <ac:spMkLst>
            <pc:docMk/>
            <pc:sldMk cId="3934762265" sldId="256"/>
            <ac:spMk id="3" creationId="{00000000-0000-0000-0000-000000000000}"/>
          </ac:spMkLst>
        </pc:spChg>
        <pc:spChg chg="add">
          <ac:chgData name="Roy Lamberty" userId="f10cc6e0917f4d30" providerId="LiveId" clId="{4128A69A-B842-4F05-BDAE-998DA01A3E79}" dt="2022-08-13T10:29:09.898" v="73" actId="26606"/>
          <ac:spMkLst>
            <pc:docMk/>
            <pc:sldMk cId="3934762265" sldId="256"/>
            <ac:spMk id="8" creationId="{B2E911EF-80F5-4781-A4DF-44EFAF242FB8}"/>
          </ac:spMkLst>
        </pc:spChg>
        <pc:spChg chg="add">
          <ac:chgData name="Roy Lamberty" userId="f10cc6e0917f4d30" providerId="LiveId" clId="{4128A69A-B842-4F05-BDAE-998DA01A3E79}" dt="2022-08-13T10:29:09.898" v="73" actId="26606"/>
          <ac:spMkLst>
            <pc:docMk/>
            <pc:sldMk cId="3934762265" sldId="256"/>
            <ac:spMk id="12" creationId="{EFFB5C33-24B2-4764-BDBD-4C10A21DB1B4}"/>
          </ac:spMkLst>
        </pc:spChg>
        <pc:spChg chg="add">
          <ac:chgData name="Roy Lamberty" userId="f10cc6e0917f4d30" providerId="LiveId" clId="{4128A69A-B842-4F05-BDAE-998DA01A3E79}" dt="2022-08-13T10:29:09.898" v="73" actId="26606"/>
          <ac:spMkLst>
            <pc:docMk/>
            <pc:sldMk cId="3934762265" sldId="256"/>
            <ac:spMk id="16" creationId="{1425DB5A-CEE1-4EE1-8C4A-689E49D3542F}"/>
          </ac:spMkLst>
        </pc:spChg>
        <pc:spChg chg="del">
          <ac:chgData name="Roy Lamberty" userId="f10cc6e0917f4d30" providerId="LiveId" clId="{4128A69A-B842-4F05-BDAE-998DA01A3E79}" dt="2022-08-13T10:28:19.030" v="36"/>
          <ac:spMkLst>
            <pc:docMk/>
            <pc:sldMk cId="3934762265" sldId="256"/>
            <ac:spMk id="109" creationId="{57ABABA7-0420-4200-9B65-1C1967CE9373}"/>
          </ac:spMkLst>
        </pc:spChg>
        <pc:spChg chg="del">
          <ac:chgData name="Roy Lamberty" userId="f10cc6e0917f4d30" providerId="LiveId" clId="{4128A69A-B842-4F05-BDAE-998DA01A3E79}" dt="2022-08-13T10:28:19.030" v="36"/>
          <ac:spMkLst>
            <pc:docMk/>
            <pc:sldMk cId="3934762265" sldId="256"/>
            <ac:spMk id="110" creationId="{A317EBE3-FF86-4DA1-BC9A-331F7F2144E9}"/>
          </ac:spMkLst>
        </pc:spChg>
        <pc:grpChg chg="del">
          <ac:chgData name="Roy Lamberty" userId="f10cc6e0917f4d30" providerId="LiveId" clId="{4128A69A-B842-4F05-BDAE-998DA01A3E79}" dt="2022-08-13T10:28:19.030" v="36"/>
          <ac:grpSpMkLst>
            <pc:docMk/>
            <pc:sldMk cId="3934762265" sldId="256"/>
            <ac:grpSpMk id="95" creationId="{7A03E380-9CD1-4ABA-A763-9F9D252B8908}"/>
          </ac:grpSpMkLst>
        </pc:grpChg>
        <pc:picChg chg="add">
          <ac:chgData name="Roy Lamberty" userId="f10cc6e0917f4d30" providerId="LiveId" clId="{4128A69A-B842-4F05-BDAE-998DA01A3E79}" dt="2022-08-13T10:29:09.898" v="73" actId="26606"/>
          <ac:picMkLst>
            <pc:docMk/>
            <pc:sldMk cId="3934762265" sldId="256"/>
            <ac:picMk id="10" creationId="{B0A2A734-17E4-44D5-9630-D54D6AF74664}"/>
          </ac:picMkLst>
        </pc:picChg>
        <pc:picChg chg="add">
          <ac:chgData name="Roy Lamberty" userId="f10cc6e0917f4d30" providerId="LiveId" clId="{4128A69A-B842-4F05-BDAE-998DA01A3E79}" dt="2022-08-13T10:29:09.898" v="73" actId="26606"/>
          <ac:picMkLst>
            <pc:docMk/>
            <pc:sldMk cId="3934762265" sldId="256"/>
            <ac:picMk id="14" creationId="{FEB601E2-EFED-4313-BEE4-9E27B94FC679}"/>
          </ac:picMkLst>
        </pc:picChg>
        <pc:cxnChg chg="del">
          <ac:chgData name="Roy Lamberty" userId="f10cc6e0917f4d30" providerId="LiveId" clId="{4128A69A-B842-4F05-BDAE-998DA01A3E79}" dt="2022-08-13T10:28:19.030" v="36"/>
          <ac:cxnSpMkLst>
            <pc:docMk/>
            <pc:sldMk cId="3934762265" sldId="256"/>
            <ac:cxnSpMk id="111" creationId="{34D43EC1-35FA-4FC3-8526-F655CEB09D9C}"/>
          </ac:cxnSpMkLst>
        </pc:cxnChg>
      </pc:sldChg>
      <pc:sldChg chg="addSp delSp modSp mod setBg delDesignElem">
        <pc:chgData name="Roy Lamberty" userId="f10cc6e0917f4d30" providerId="LiveId" clId="{4128A69A-B842-4F05-BDAE-998DA01A3E79}" dt="2022-08-13T10:33:28.631" v="99" actId="26606"/>
        <pc:sldMkLst>
          <pc:docMk/>
          <pc:sldMk cId="792014325" sldId="257"/>
        </pc:sldMkLst>
        <pc:spChg chg="mod">
          <ac:chgData name="Roy Lamberty" userId="f10cc6e0917f4d30" providerId="LiveId" clId="{4128A69A-B842-4F05-BDAE-998DA01A3E79}" dt="2022-08-13T10:30:24.964" v="76" actId="26606"/>
          <ac:spMkLst>
            <pc:docMk/>
            <pc:sldMk cId="792014325" sldId="257"/>
            <ac:spMk id="2" creationId="{00000000-0000-0000-0000-000000000000}"/>
          </ac:spMkLst>
        </pc:spChg>
        <pc:spChg chg="del">
          <ac:chgData name="Roy Lamberty" userId="f10cc6e0917f4d30" providerId="LiveId" clId="{4128A69A-B842-4F05-BDAE-998DA01A3E79}" dt="2022-08-13T10:28:19.030" v="36"/>
          <ac:spMkLst>
            <pc:docMk/>
            <pc:sldMk cId="792014325" sldId="257"/>
            <ac:spMk id="51" creationId="{F966DD2F-FBF5-41CE-A3F4-565352D95DC3}"/>
          </ac:spMkLst>
        </pc:spChg>
        <pc:spChg chg="del">
          <ac:chgData name="Roy Lamberty" userId="f10cc6e0917f4d30" providerId="LiveId" clId="{4128A69A-B842-4F05-BDAE-998DA01A3E79}" dt="2022-08-13T10:28:19.030" v="36"/>
          <ac:spMkLst>
            <pc:docMk/>
            <pc:sldMk cId="792014325" sldId="257"/>
            <ac:spMk id="52" creationId="{F46FCE2B-F2D2-466E-B0AA-8E341DB4981E}"/>
          </ac:spMkLst>
        </pc:spChg>
        <pc:spChg chg="del">
          <ac:chgData name="Roy Lamberty" userId="f10cc6e0917f4d30" providerId="LiveId" clId="{4128A69A-B842-4F05-BDAE-998DA01A3E79}" dt="2022-08-13T10:28:19.030" v="36"/>
          <ac:spMkLst>
            <pc:docMk/>
            <pc:sldMk cId="792014325" sldId="257"/>
            <ac:spMk id="53" creationId="{2BD31C98-199A-4722-A1A5-4393A43E740B}"/>
          </ac:spMkLst>
        </pc:spChg>
        <pc:spChg chg="add del">
          <ac:chgData name="Roy Lamberty" userId="f10cc6e0917f4d30" providerId="LiveId" clId="{4128A69A-B842-4F05-BDAE-998DA01A3E79}" dt="2022-08-13T10:33:28.631" v="99" actId="26606"/>
          <ac:spMkLst>
            <pc:docMk/>
            <pc:sldMk cId="792014325" sldId="257"/>
            <ac:spMk id="59" creationId="{5CCD89DF-A084-43AD-9824-83BBBFC81EA5}"/>
          </ac:spMkLst>
        </pc:spChg>
        <pc:spChg chg="add del">
          <ac:chgData name="Roy Lamberty" userId="f10cc6e0917f4d30" providerId="LiveId" clId="{4128A69A-B842-4F05-BDAE-998DA01A3E79}" dt="2022-08-13T10:33:28.631" v="99" actId="26606"/>
          <ac:spMkLst>
            <pc:docMk/>
            <pc:sldMk cId="792014325" sldId="257"/>
            <ac:spMk id="63" creationId="{11767E27-DCFE-4AA0-B1A2-E019108D7A3E}"/>
          </ac:spMkLst>
        </pc:spChg>
        <pc:spChg chg="add del">
          <ac:chgData name="Roy Lamberty" userId="f10cc6e0917f4d30" providerId="LiveId" clId="{4128A69A-B842-4F05-BDAE-998DA01A3E79}" dt="2022-08-13T10:33:28.631" v="99" actId="26606"/>
          <ac:spMkLst>
            <pc:docMk/>
            <pc:sldMk cId="792014325" sldId="257"/>
            <ac:spMk id="65" creationId="{1C61BEF9-DC90-4AC9-8E25-ED5509D7A1DC}"/>
          </ac:spMkLst>
        </pc:spChg>
        <pc:spChg chg="add del">
          <ac:chgData name="Roy Lamberty" userId="f10cc6e0917f4d30" providerId="LiveId" clId="{4128A69A-B842-4F05-BDAE-998DA01A3E79}" dt="2022-08-13T10:33:28.631" v="99" actId="26606"/>
          <ac:spMkLst>
            <pc:docMk/>
            <pc:sldMk cId="792014325" sldId="257"/>
            <ac:spMk id="67" creationId="{D64306F4-D304-4F4E-9B08-A8036AF82123}"/>
          </ac:spMkLst>
        </pc:spChg>
        <pc:graphicFrameChg chg="mod modGraphic">
          <ac:chgData name="Roy Lamberty" userId="f10cc6e0917f4d30" providerId="LiveId" clId="{4128A69A-B842-4F05-BDAE-998DA01A3E79}" dt="2022-08-13T10:33:28.631" v="99" actId="26606"/>
          <ac:graphicFrameMkLst>
            <pc:docMk/>
            <pc:sldMk cId="792014325" sldId="257"/>
            <ac:graphicFrameMk id="54" creationId="{EC5B19E7-FC69-4859-9A82-650CD6F76A6F}"/>
          </ac:graphicFrameMkLst>
        </pc:graphicFrameChg>
        <pc:picChg chg="add del">
          <ac:chgData name="Roy Lamberty" userId="f10cc6e0917f4d30" providerId="LiveId" clId="{4128A69A-B842-4F05-BDAE-998DA01A3E79}" dt="2022-08-13T10:33:28.631" v="99" actId="26606"/>
          <ac:picMkLst>
            <pc:docMk/>
            <pc:sldMk cId="792014325" sldId="257"/>
            <ac:picMk id="61" creationId="{842DB508-57AC-4491-A95B-0A00DE260814}"/>
          </ac:picMkLst>
        </pc:picChg>
        <pc:picChg chg="add del">
          <ac:chgData name="Roy Lamberty" userId="f10cc6e0917f4d30" providerId="LiveId" clId="{4128A69A-B842-4F05-BDAE-998DA01A3E79}" dt="2022-08-13T10:33:28.631" v="99" actId="26606"/>
          <ac:picMkLst>
            <pc:docMk/>
            <pc:sldMk cId="792014325" sldId="257"/>
            <ac:picMk id="69" creationId="{8FACC571-ABDB-4C1F-8A8B-53E362E11388}"/>
          </ac:picMkLst>
        </pc:picChg>
        <pc:picChg chg="add del">
          <ac:chgData name="Roy Lamberty" userId="f10cc6e0917f4d30" providerId="LiveId" clId="{4128A69A-B842-4F05-BDAE-998DA01A3E79}" dt="2022-08-13T10:33:28.631" v="99" actId="26606"/>
          <ac:picMkLst>
            <pc:docMk/>
            <pc:sldMk cId="792014325" sldId="257"/>
            <ac:picMk id="71" creationId="{F486E5BD-1557-41D9-A119-D5F62647ABB1}"/>
          </ac:picMkLst>
        </pc:picChg>
      </pc:sldChg>
      <pc:sldChg chg="modSp mod">
        <pc:chgData name="Roy Lamberty" userId="f10cc6e0917f4d30" providerId="LiveId" clId="{4128A69A-B842-4F05-BDAE-998DA01A3E79}" dt="2022-08-13T11:22:18.352" v="465" actId="1076"/>
        <pc:sldMkLst>
          <pc:docMk/>
          <pc:sldMk cId="2406440899" sldId="259"/>
        </pc:sldMkLst>
        <pc:spChg chg="mod">
          <ac:chgData name="Roy Lamberty" userId="f10cc6e0917f4d30" providerId="LiveId" clId="{4128A69A-B842-4F05-BDAE-998DA01A3E79}" dt="2022-08-13T11:22:12.076" v="464" actId="1076"/>
          <ac:spMkLst>
            <pc:docMk/>
            <pc:sldMk cId="2406440899" sldId="259"/>
            <ac:spMk id="3" creationId="{780C3B3B-18E1-4B3B-9124-74874430403A}"/>
          </ac:spMkLst>
        </pc:spChg>
        <pc:graphicFrameChg chg="mod">
          <ac:chgData name="Roy Lamberty" userId="f10cc6e0917f4d30" providerId="LiveId" clId="{4128A69A-B842-4F05-BDAE-998DA01A3E79}" dt="2022-08-13T11:22:18.352" v="465" actId="1076"/>
          <ac:graphicFrameMkLst>
            <pc:docMk/>
            <pc:sldMk cId="2406440899" sldId="259"/>
            <ac:graphicFrameMk id="7" creationId="{00000000-0000-0000-0000-000000000000}"/>
          </ac:graphicFrameMkLst>
        </pc:graphicFrameChg>
        <pc:picChg chg="mod">
          <ac:chgData name="Roy Lamberty" userId="f10cc6e0917f4d30" providerId="LiveId" clId="{4128A69A-B842-4F05-BDAE-998DA01A3E79}" dt="2022-08-13T11:20:58.609" v="454" actId="1076"/>
          <ac:picMkLst>
            <pc:docMk/>
            <pc:sldMk cId="2406440899" sldId="259"/>
            <ac:picMk id="5" creationId="{00000000-0000-0000-0000-000000000000}"/>
          </ac:picMkLst>
        </pc:picChg>
        <pc:picChg chg="mod">
          <ac:chgData name="Roy Lamberty" userId="f10cc6e0917f4d30" providerId="LiveId" clId="{4128A69A-B842-4F05-BDAE-998DA01A3E79}" dt="2022-08-13T11:21:05.088" v="455" actId="1076"/>
          <ac:picMkLst>
            <pc:docMk/>
            <pc:sldMk cId="2406440899" sldId="259"/>
            <ac:picMk id="6" creationId="{606B8335-FBD0-4342-8F2E-B81209732205}"/>
          </ac:picMkLst>
        </pc:picChg>
      </pc:sldChg>
      <pc:sldChg chg="addSp delSp modSp mod setBg">
        <pc:chgData name="Roy Lamberty" userId="f10cc6e0917f4d30" providerId="LiveId" clId="{4128A69A-B842-4F05-BDAE-998DA01A3E79}" dt="2022-08-13T11:37:14.733" v="583" actId="1076"/>
        <pc:sldMkLst>
          <pc:docMk/>
          <pc:sldMk cId="2121003190" sldId="260"/>
        </pc:sldMkLst>
        <pc:spChg chg="mod">
          <ac:chgData name="Roy Lamberty" userId="f10cc6e0917f4d30" providerId="LiveId" clId="{4128A69A-B842-4F05-BDAE-998DA01A3E79}" dt="2022-08-13T11:32:32.918" v="542" actId="1076"/>
          <ac:spMkLst>
            <pc:docMk/>
            <pc:sldMk cId="2121003190" sldId="260"/>
            <ac:spMk id="2" creationId="{00000000-0000-0000-0000-000000000000}"/>
          </ac:spMkLst>
        </pc:spChg>
        <pc:spChg chg="mod">
          <ac:chgData name="Roy Lamberty" userId="f10cc6e0917f4d30" providerId="LiveId" clId="{4128A69A-B842-4F05-BDAE-998DA01A3E79}" dt="2022-08-13T11:37:14.733" v="583" actId="1076"/>
          <ac:spMkLst>
            <pc:docMk/>
            <pc:sldMk cId="2121003190" sldId="260"/>
            <ac:spMk id="4" creationId="{00000000-0000-0000-0000-000000000000}"/>
          </ac:spMkLst>
        </pc:spChg>
        <pc:spChg chg="mod">
          <ac:chgData name="Roy Lamberty" userId="f10cc6e0917f4d30" providerId="LiveId" clId="{4128A69A-B842-4F05-BDAE-998DA01A3E79}" dt="2022-08-13T11:33:27.594" v="550" actId="1076"/>
          <ac:spMkLst>
            <pc:docMk/>
            <pc:sldMk cId="2121003190" sldId="260"/>
            <ac:spMk id="9" creationId="{00000000-0000-0000-0000-000000000000}"/>
          </ac:spMkLst>
        </pc:spChg>
        <pc:spChg chg="mod">
          <ac:chgData name="Roy Lamberty" userId="f10cc6e0917f4d30" providerId="LiveId" clId="{4128A69A-B842-4F05-BDAE-998DA01A3E79}" dt="2022-08-13T11:33:35.468" v="551" actId="1076"/>
          <ac:spMkLst>
            <pc:docMk/>
            <pc:sldMk cId="2121003190" sldId="260"/>
            <ac:spMk id="11" creationId="{00000000-0000-0000-0000-000000000000}"/>
          </ac:spMkLst>
        </pc:spChg>
        <pc:spChg chg="mod">
          <ac:chgData name="Roy Lamberty" userId="f10cc6e0917f4d30" providerId="LiveId" clId="{4128A69A-B842-4F05-BDAE-998DA01A3E79}" dt="2022-08-13T11:33:42.324" v="552" actId="1076"/>
          <ac:spMkLst>
            <pc:docMk/>
            <pc:sldMk cId="2121003190" sldId="260"/>
            <ac:spMk id="12" creationId="{00000000-0000-0000-0000-000000000000}"/>
          </ac:spMkLst>
        </pc:spChg>
        <pc:spChg chg="add del">
          <ac:chgData name="Roy Lamberty" userId="f10cc6e0917f4d30" providerId="LiveId" clId="{4128A69A-B842-4F05-BDAE-998DA01A3E79}" dt="2022-08-13T11:32:15.419" v="538" actId="26606"/>
          <ac:spMkLst>
            <pc:docMk/>
            <pc:sldMk cId="2121003190" sldId="260"/>
            <ac:spMk id="23" creationId="{DC0D803F-BF83-4194-8691-90B027BDF578}"/>
          </ac:spMkLst>
        </pc:spChg>
        <pc:spChg chg="add del">
          <ac:chgData name="Roy Lamberty" userId="f10cc6e0917f4d30" providerId="LiveId" clId="{4128A69A-B842-4F05-BDAE-998DA01A3E79}" dt="2022-08-13T11:32:15.419" v="538" actId="26606"/>
          <ac:spMkLst>
            <pc:docMk/>
            <pc:sldMk cId="2121003190" sldId="260"/>
            <ac:spMk id="25" creationId="{4316132F-CC4B-4C96-9C75-95DC7CD4896E}"/>
          </ac:spMkLst>
        </pc:spChg>
        <pc:spChg chg="add del">
          <ac:chgData name="Roy Lamberty" userId="f10cc6e0917f4d30" providerId="LiveId" clId="{4128A69A-B842-4F05-BDAE-998DA01A3E79}" dt="2022-08-13T11:32:15.419" v="538" actId="26606"/>
          <ac:spMkLst>
            <pc:docMk/>
            <pc:sldMk cId="2121003190" sldId="260"/>
            <ac:spMk id="27" creationId="{4B0FA309-807F-4C17-98EF-A3BA7388E213}"/>
          </ac:spMkLst>
        </pc:spChg>
        <pc:spChg chg="add del">
          <ac:chgData name="Roy Lamberty" userId="f10cc6e0917f4d30" providerId="LiveId" clId="{4128A69A-B842-4F05-BDAE-998DA01A3E79}" dt="2022-08-13T11:32:15.419" v="538" actId="26606"/>
          <ac:spMkLst>
            <pc:docMk/>
            <pc:sldMk cId="2121003190" sldId="260"/>
            <ac:spMk id="31" creationId="{C8FA1749-B91A-40E7-AD01-0B9C9C6AF74E}"/>
          </ac:spMkLst>
        </pc:spChg>
        <pc:spChg chg="add del">
          <ac:chgData name="Roy Lamberty" userId="f10cc6e0917f4d30" providerId="LiveId" clId="{4128A69A-B842-4F05-BDAE-998DA01A3E79}" dt="2022-08-13T11:32:15.419" v="538" actId="26606"/>
          <ac:spMkLst>
            <pc:docMk/>
            <pc:sldMk cId="2121003190" sldId="260"/>
            <ac:spMk id="35" creationId="{700676C8-6DE8-47DD-9A23-D42063A12E10}"/>
          </ac:spMkLst>
        </pc:spChg>
        <pc:spChg chg="add">
          <ac:chgData name="Roy Lamberty" userId="f10cc6e0917f4d30" providerId="LiveId" clId="{4128A69A-B842-4F05-BDAE-998DA01A3E79}" dt="2022-08-13T11:32:15.431" v="539" actId="26606"/>
          <ac:spMkLst>
            <pc:docMk/>
            <pc:sldMk cId="2121003190" sldId="260"/>
            <ac:spMk id="40" creationId="{DC0D803F-BF83-4194-8691-90B027BDF578}"/>
          </ac:spMkLst>
        </pc:spChg>
        <pc:spChg chg="add">
          <ac:chgData name="Roy Lamberty" userId="f10cc6e0917f4d30" providerId="LiveId" clId="{4128A69A-B842-4F05-BDAE-998DA01A3E79}" dt="2022-08-13T11:32:15.431" v="539" actId="26606"/>
          <ac:spMkLst>
            <pc:docMk/>
            <pc:sldMk cId="2121003190" sldId="260"/>
            <ac:spMk id="41" creationId="{4316132F-CC4B-4C96-9C75-95DC7CD4896E}"/>
          </ac:spMkLst>
        </pc:spChg>
        <pc:spChg chg="add">
          <ac:chgData name="Roy Lamberty" userId="f10cc6e0917f4d30" providerId="LiveId" clId="{4128A69A-B842-4F05-BDAE-998DA01A3E79}" dt="2022-08-13T11:32:15.431" v="539" actId="26606"/>
          <ac:spMkLst>
            <pc:docMk/>
            <pc:sldMk cId="2121003190" sldId="260"/>
            <ac:spMk id="42" creationId="{C7F36C09-16BA-4141-A705-C6B5B5A40BF4}"/>
          </ac:spMkLst>
        </pc:spChg>
        <pc:spChg chg="add">
          <ac:chgData name="Roy Lamberty" userId="f10cc6e0917f4d30" providerId="LiveId" clId="{4128A69A-B842-4F05-BDAE-998DA01A3E79}" dt="2022-08-13T11:32:15.431" v="539" actId="26606"/>
          <ac:spMkLst>
            <pc:docMk/>
            <pc:sldMk cId="2121003190" sldId="260"/>
            <ac:spMk id="44" creationId="{460C2540-36DC-4C0A-A9C0-231ED365DC32}"/>
          </ac:spMkLst>
        </pc:spChg>
        <pc:picChg chg="add del">
          <ac:chgData name="Roy Lamberty" userId="f10cc6e0917f4d30" providerId="LiveId" clId="{4128A69A-B842-4F05-BDAE-998DA01A3E79}" dt="2022-08-13T11:32:15.419" v="538" actId="26606"/>
          <ac:picMkLst>
            <pc:docMk/>
            <pc:sldMk cId="2121003190" sldId="260"/>
            <ac:picMk id="17" creationId="{AC3E6C53-102E-4ACA-BCBB-3CC973B99486}"/>
          </ac:picMkLst>
        </pc:picChg>
        <pc:picChg chg="add del">
          <ac:chgData name="Roy Lamberty" userId="f10cc6e0917f4d30" providerId="LiveId" clId="{4128A69A-B842-4F05-BDAE-998DA01A3E79}" dt="2022-08-13T11:32:15.419" v="538" actId="26606"/>
          <ac:picMkLst>
            <pc:docMk/>
            <pc:sldMk cId="2121003190" sldId="260"/>
            <ac:picMk id="19" creationId="{E4655D52-F2FA-4137-8A31-499A4FE62913}"/>
          </ac:picMkLst>
        </pc:picChg>
        <pc:picChg chg="add del">
          <ac:chgData name="Roy Lamberty" userId="f10cc6e0917f4d30" providerId="LiveId" clId="{4128A69A-B842-4F05-BDAE-998DA01A3E79}" dt="2022-08-13T11:32:15.419" v="538" actId="26606"/>
          <ac:picMkLst>
            <pc:docMk/>
            <pc:sldMk cId="2121003190" sldId="260"/>
            <ac:picMk id="21" creationId="{8519FA1D-01C2-425F-B9AA-D69B4DD0A1EA}"/>
          </ac:picMkLst>
        </pc:picChg>
        <pc:picChg chg="add del">
          <ac:chgData name="Roy Lamberty" userId="f10cc6e0917f4d30" providerId="LiveId" clId="{4128A69A-B842-4F05-BDAE-998DA01A3E79}" dt="2022-08-13T11:32:15.419" v="538" actId="26606"/>
          <ac:picMkLst>
            <pc:docMk/>
            <pc:sldMk cId="2121003190" sldId="260"/>
            <ac:picMk id="29" creationId="{2642A87B-CAE9-4F8F-B293-28388E45D9EE}"/>
          </ac:picMkLst>
        </pc:picChg>
        <pc:picChg chg="add del">
          <ac:chgData name="Roy Lamberty" userId="f10cc6e0917f4d30" providerId="LiveId" clId="{4128A69A-B842-4F05-BDAE-998DA01A3E79}" dt="2022-08-13T11:32:15.419" v="538" actId="26606"/>
          <ac:picMkLst>
            <pc:docMk/>
            <pc:sldMk cId="2121003190" sldId="260"/>
            <ac:picMk id="33" creationId="{3B7A934F-FFF7-4353-83D3-4EF66E93EEF8}"/>
          </ac:picMkLst>
        </pc:picChg>
        <pc:picChg chg="add">
          <ac:chgData name="Roy Lamberty" userId="f10cc6e0917f4d30" providerId="LiveId" clId="{4128A69A-B842-4F05-BDAE-998DA01A3E79}" dt="2022-08-13T11:32:15.431" v="539" actId="26606"/>
          <ac:picMkLst>
            <pc:docMk/>
            <pc:sldMk cId="2121003190" sldId="260"/>
            <ac:picMk id="37" creationId="{AC3E6C53-102E-4ACA-BCBB-3CC973B99486}"/>
          </ac:picMkLst>
        </pc:picChg>
        <pc:picChg chg="add">
          <ac:chgData name="Roy Lamberty" userId="f10cc6e0917f4d30" providerId="LiveId" clId="{4128A69A-B842-4F05-BDAE-998DA01A3E79}" dt="2022-08-13T11:32:15.431" v="539" actId="26606"/>
          <ac:picMkLst>
            <pc:docMk/>
            <pc:sldMk cId="2121003190" sldId="260"/>
            <ac:picMk id="38" creationId="{E4655D52-F2FA-4137-8A31-499A4FE62913}"/>
          </ac:picMkLst>
        </pc:picChg>
        <pc:picChg chg="add">
          <ac:chgData name="Roy Lamberty" userId="f10cc6e0917f4d30" providerId="LiveId" clId="{4128A69A-B842-4F05-BDAE-998DA01A3E79}" dt="2022-08-13T11:32:15.431" v="539" actId="26606"/>
          <ac:picMkLst>
            <pc:docMk/>
            <pc:sldMk cId="2121003190" sldId="260"/>
            <ac:picMk id="39" creationId="{8519FA1D-01C2-425F-B9AA-D69B4DD0A1EA}"/>
          </ac:picMkLst>
        </pc:picChg>
        <pc:picChg chg="add">
          <ac:chgData name="Roy Lamberty" userId="f10cc6e0917f4d30" providerId="LiveId" clId="{4128A69A-B842-4F05-BDAE-998DA01A3E79}" dt="2022-08-13T11:32:15.431" v="539" actId="26606"/>
          <ac:picMkLst>
            <pc:docMk/>
            <pc:sldMk cId="2121003190" sldId="260"/>
            <ac:picMk id="43" creationId="{C9CE521D-42CE-4CD9-AFFE-37255AC0A649}"/>
          </ac:picMkLst>
        </pc:picChg>
      </pc:sldChg>
      <pc:sldChg chg="addSp delSp modSp mod setBg addAnim delAnim setClrOvrMap delDesignElem">
        <pc:chgData name="Roy Lamberty" userId="f10cc6e0917f4d30" providerId="LiveId" clId="{4128A69A-B842-4F05-BDAE-998DA01A3E79}" dt="2022-08-13T11:40:22.480" v="606" actId="26606"/>
        <pc:sldMkLst>
          <pc:docMk/>
          <pc:sldMk cId="2390969444" sldId="261"/>
        </pc:sldMkLst>
        <pc:spChg chg="mod ord">
          <ac:chgData name="Roy Lamberty" userId="f10cc6e0917f4d30" providerId="LiveId" clId="{4128A69A-B842-4F05-BDAE-998DA01A3E79}" dt="2022-08-13T11:40:22.480" v="606" actId="26606"/>
          <ac:spMkLst>
            <pc:docMk/>
            <pc:sldMk cId="2390969444" sldId="261"/>
            <ac:spMk id="2" creationId="{00000000-0000-0000-0000-000000000000}"/>
          </ac:spMkLst>
        </pc:spChg>
        <pc:spChg chg="add del mod">
          <ac:chgData name="Roy Lamberty" userId="f10cc6e0917f4d30" providerId="LiveId" clId="{4128A69A-B842-4F05-BDAE-998DA01A3E79}" dt="2022-08-13T11:39:18.200" v="594" actId="478"/>
          <ac:spMkLst>
            <pc:docMk/>
            <pc:sldMk cId="2390969444" sldId="261"/>
            <ac:spMk id="16" creationId="{934C3E0A-0FF9-54E7-107A-70EF9096C737}"/>
          </ac:spMkLst>
        </pc:spChg>
        <pc:spChg chg="add del">
          <ac:chgData name="Roy Lamberty" userId="f10cc6e0917f4d30" providerId="LiveId" clId="{4128A69A-B842-4F05-BDAE-998DA01A3E79}" dt="2022-08-13T11:39:05.814" v="593" actId="26606"/>
          <ac:spMkLst>
            <pc:docMk/>
            <pc:sldMk cId="2390969444" sldId="261"/>
            <ac:spMk id="25" creationId="{FC563705-9678-4052-A909-B5114B9A20BD}"/>
          </ac:spMkLst>
        </pc:spChg>
        <pc:spChg chg="add del">
          <ac:chgData name="Roy Lamberty" userId="f10cc6e0917f4d30" providerId="LiveId" clId="{4128A69A-B842-4F05-BDAE-998DA01A3E79}" dt="2022-08-13T11:39:05.814" v="593" actId="26606"/>
          <ac:spMkLst>
            <pc:docMk/>
            <pc:sldMk cId="2390969444" sldId="261"/>
            <ac:spMk id="27" creationId="{22FEEF27-DE57-43BD-AD75-1F367403B6D4}"/>
          </ac:spMkLst>
        </pc:spChg>
        <pc:spChg chg="add del">
          <ac:chgData name="Roy Lamberty" userId="f10cc6e0917f4d30" providerId="LiveId" clId="{4128A69A-B842-4F05-BDAE-998DA01A3E79}" dt="2022-08-13T11:39:05.814" v="593" actId="26606"/>
          <ac:spMkLst>
            <pc:docMk/>
            <pc:sldMk cId="2390969444" sldId="261"/>
            <ac:spMk id="33" creationId="{320AC2FD-9C9F-4609-914D-6112A3185AEB}"/>
          </ac:spMkLst>
        </pc:spChg>
        <pc:spChg chg="add del">
          <ac:chgData name="Roy Lamberty" userId="f10cc6e0917f4d30" providerId="LiveId" clId="{4128A69A-B842-4F05-BDAE-998DA01A3E79}" dt="2022-08-13T11:39:05.814" v="593" actId="26606"/>
          <ac:spMkLst>
            <pc:docMk/>
            <pc:sldMk cId="2390969444" sldId="261"/>
            <ac:spMk id="37" creationId="{87E45DA9-7D26-4B39-8D40-6DBA171A1409}"/>
          </ac:spMkLst>
        </pc:spChg>
        <pc:spChg chg="add del">
          <ac:chgData name="Roy Lamberty" userId="f10cc6e0917f4d30" providerId="LiveId" clId="{4128A69A-B842-4F05-BDAE-998DA01A3E79}" dt="2022-08-13T11:39:05.814" v="593" actId="26606"/>
          <ac:spMkLst>
            <pc:docMk/>
            <pc:sldMk cId="2390969444" sldId="261"/>
            <ac:spMk id="39" creationId="{38FCB955-9576-4C78-BABF-20937A9D1E1B}"/>
          </ac:spMkLst>
        </pc:spChg>
        <pc:spChg chg="add del">
          <ac:chgData name="Roy Lamberty" userId="f10cc6e0917f4d30" providerId="LiveId" clId="{4128A69A-B842-4F05-BDAE-998DA01A3E79}" dt="2022-08-13T11:39:05.814" v="593" actId="26606"/>
          <ac:spMkLst>
            <pc:docMk/>
            <pc:sldMk cId="2390969444" sldId="261"/>
            <ac:spMk id="41" creationId="{56CCD1EB-9408-4CB6-AE2C-F4910716A831}"/>
          </ac:spMkLst>
        </pc:spChg>
        <pc:spChg chg="add del">
          <ac:chgData name="Roy Lamberty" userId="f10cc6e0917f4d30" providerId="LiveId" clId="{4128A69A-B842-4F05-BDAE-998DA01A3E79}" dt="2022-08-13T11:39:05.814" v="593" actId="26606"/>
          <ac:spMkLst>
            <pc:docMk/>
            <pc:sldMk cId="2390969444" sldId="261"/>
            <ac:spMk id="43" creationId="{1276A3BD-889E-43C9-988C-DE6A00B69949}"/>
          </ac:spMkLst>
        </pc:spChg>
        <pc:spChg chg="add del">
          <ac:chgData name="Roy Lamberty" userId="f10cc6e0917f4d30" providerId="LiveId" clId="{4128A69A-B842-4F05-BDAE-998DA01A3E79}" dt="2022-08-13T11:40:22.480" v="606" actId="26606"/>
          <ac:spMkLst>
            <pc:docMk/>
            <pc:sldMk cId="2390969444" sldId="261"/>
            <ac:spMk id="54" creationId="{6478287C-E119-4E9C-95B0-518478BD9D07}"/>
          </ac:spMkLst>
        </pc:spChg>
        <pc:spChg chg="add del">
          <ac:chgData name="Roy Lamberty" userId="f10cc6e0917f4d30" providerId="LiveId" clId="{4128A69A-B842-4F05-BDAE-998DA01A3E79}" dt="2022-08-13T11:40:22.480" v="606" actId="26606"/>
          <ac:spMkLst>
            <pc:docMk/>
            <pc:sldMk cId="2390969444" sldId="261"/>
            <ac:spMk id="56" creationId="{EA4A294F-6D36-425B-8632-27FD6A284D09}"/>
          </ac:spMkLst>
        </pc:spChg>
        <pc:spChg chg="add del">
          <ac:chgData name="Roy Lamberty" userId="f10cc6e0917f4d30" providerId="LiveId" clId="{4128A69A-B842-4F05-BDAE-998DA01A3E79}" dt="2022-08-13T11:40:22.480" v="606" actId="26606"/>
          <ac:spMkLst>
            <pc:docMk/>
            <pc:sldMk cId="2390969444" sldId="261"/>
            <ac:spMk id="58" creationId="{3FECAD23-900F-4F1B-A441-6A68749F88D4}"/>
          </ac:spMkLst>
        </pc:spChg>
        <pc:spChg chg="add del">
          <ac:chgData name="Roy Lamberty" userId="f10cc6e0917f4d30" providerId="LiveId" clId="{4128A69A-B842-4F05-BDAE-998DA01A3E79}" dt="2022-08-13T11:40:22.480" v="606" actId="26606"/>
          <ac:spMkLst>
            <pc:docMk/>
            <pc:sldMk cId="2390969444" sldId="261"/>
            <ac:spMk id="62" creationId="{8A233090-6C39-4F59-8A0F-86F011A7EEEB}"/>
          </ac:spMkLst>
        </pc:spChg>
        <pc:spChg chg="add del">
          <ac:chgData name="Roy Lamberty" userId="f10cc6e0917f4d30" providerId="LiveId" clId="{4128A69A-B842-4F05-BDAE-998DA01A3E79}" dt="2022-08-13T11:40:22.480" v="606" actId="26606"/>
          <ac:spMkLst>
            <pc:docMk/>
            <pc:sldMk cId="2390969444" sldId="261"/>
            <ac:spMk id="64" creationId="{484DCAA0-4BF1-4FB9-97BA-D6BA630419A0}"/>
          </ac:spMkLst>
        </pc:spChg>
        <pc:spChg chg="add del">
          <ac:chgData name="Roy Lamberty" userId="f10cc6e0917f4d30" providerId="LiveId" clId="{4128A69A-B842-4F05-BDAE-998DA01A3E79}" dt="2022-08-13T11:39:34.207" v="596" actId="26606"/>
          <ac:spMkLst>
            <pc:docMk/>
            <pc:sldMk cId="2390969444" sldId="261"/>
            <ac:spMk id="75" creationId="{78C9D07A-5A22-4E55-B18A-47CF07E5080D}"/>
          </ac:spMkLst>
        </pc:spChg>
        <pc:spChg chg="add del">
          <ac:chgData name="Roy Lamberty" userId="f10cc6e0917f4d30" providerId="LiveId" clId="{4128A69A-B842-4F05-BDAE-998DA01A3E79}" dt="2022-08-13T11:39:34.207" v="596" actId="26606"/>
          <ac:spMkLst>
            <pc:docMk/>
            <pc:sldMk cId="2390969444" sldId="261"/>
            <ac:spMk id="77" creationId="{3D71E629-0739-4A59-972B-A9E9A4500E31}"/>
          </ac:spMkLst>
        </pc:spChg>
        <pc:spChg chg="add del">
          <ac:chgData name="Roy Lamberty" userId="f10cc6e0917f4d30" providerId="LiveId" clId="{4128A69A-B842-4F05-BDAE-998DA01A3E79}" dt="2022-08-13T11:39:34.207" v="596" actId="26606"/>
          <ac:spMkLst>
            <pc:docMk/>
            <pc:sldMk cId="2390969444" sldId="261"/>
            <ac:spMk id="79" creationId="{00573A24-AD84-4562-A993-7D04E1D18209}"/>
          </ac:spMkLst>
        </pc:spChg>
        <pc:spChg chg="del">
          <ac:chgData name="Roy Lamberty" userId="f10cc6e0917f4d30" providerId="LiveId" clId="{4128A69A-B842-4F05-BDAE-998DA01A3E79}" dt="2022-08-13T10:28:19.030" v="36"/>
          <ac:spMkLst>
            <pc:docMk/>
            <pc:sldMk cId="2390969444" sldId="261"/>
            <ac:spMk id="80" creationId="{DE91395A-2D18-4AF6-A0AC-AAA7189FED11}"/>
          </ac:spMkLst>
        </pc:spChg>
        <pc:spChg chg="del">
          <ac:chgData name="Roy Lamberty" userId="f10cc6e0917f4d30" providerId="LiveId" clId="{4128A69A-B842-4F05-BDAE-998DA01A3E79}" dt="2022-08-13T10:28:19.030" v="36"/>
          <ac:spMkLst>
            <pc:docMk/>
            <pc:sldMk cId="2390969444" sldId="261"/>
            <ac:spMk id="82" creationId="{A57352BE-A213-4040-BE8E-D4A925AD9DF8}"/>
          </ac:spMkLst>
        </pc:spChg>
        <pc:spChg chg="add del">
          <ac:chgData name="Roy Lamberty" userId="f10cc6e0917f4d30" providerId="LiveId" clId="{4128A69A-B842-4F05-BDAE-998DA01A3E79}" dt="2022-08-13T11:39:34.207" v="596" actId="26606"/>
          <ac:spMkLst>
            <pc:docMk/>
            <pc:sldMk cId="2390969444" sldId="261"/>
            <ac:spMk id="83" creationId="{FC49D257-5737-4C0D-89EA-9C311AF2B8B5}"/>
          </ac:spMkLst>
        </pc:spChg>
        <pc:spChg chg="del">
          <ac:chgData name="Roy Lamberty" userId="f10cc6e0917f4d30" providerId="LiveId" clId="{4128A69A-B842-4F05-BDAE-998DA01A3E79}" dt="2022-08-13T10:28:19.030" v="36"/>
          <ac:spMkLst>
            <pc:docMk/>
            <pc:sldMk cId="2390969444" sldId="261"/>
            <ac:spMk id="84" creationId="{39EE869B-085D-43B3-AED8-9B065561249F}"/>
          </ac:spMkLst>
        </pc:spChg>
        <pc:spChg chg="del">
          <ac:chgData name="Roy Lamberty" userId="f10cc6e0917f4d30" providerId="LiveId" clId="{4128A69A-B842-4F05-BDAE-998DA01A3E79}" dt="2022-08-13T10:28:19.030" v="36"/>
          <ac:spMkLst>
            <pc:docMk/>
            <pc:sldMk cId="2390969444" sldId="261"/>
            <ac:spMk id="86" creationId="{C54E744A-A072-47AF-981A-37186176C2CC}"/>
          </ac:spMkLst>
        </pc:spChg>
        <pc:spChg chg="add del">
          <ac:chgData name="Roy Lamberty" userId="f10cc6e0917f4d30" providerId="LiveId" clId="{4128A69A-B842-4F05-BDAE-998DA01A3E79}" dt="2022-08-13T11:39:34.207" v="596" actId="26606"/>
          <ac:spMkLst>
            <pc:docMk/>
            <pc:sldMk cId="2390969444" sldId="261"/>
            <ac:spMk id="87" creationId="{46CE3EB2-91DF-4F5D-8874-744AAAE311E1}"/>
          </ac:spMkLst>
        </pc:spChg>
        <pc:spChg chg="del">
          <ac:chgData name="Roy Lamberty" userId="f10cc6e0917f4d30" providerId="LiveId" clId="{4128A69A-B842-4F05-BDAE-998DA01A3E79}" dt="2022-08-13T10:28:19.030" v="36"/>
          <ac:spMkLst>
            <pc:docMk/>
            <pc:sldMk cId="2390969444" sldId="261"/>
            <ac:spMk id="88" creationId="{F0254341-1068-4FB7-8AEF-220C6EB4101F}"/>
          </ac:spMkLst>
        </pc:spChg>
        <pc:spChg chg="add del">
          <ac:chgData name="Roy Lamberty" userId="f10cc6e0917f4d30" providerId="LiveId" clId="{4128A69A-B842-4F05-BDAE-998DA01A3E79}" dt="2022-08-13T11:39:43.942" v="598" actId="26606"/>
          <ac:spMkLst>
            <pc:docMk/>
            <pc:sldMk cId="2390969444" sldId="261"/>
            <ac:spMk id="89" creationId="{C8CE459C-B890-487F-AF36-8D9DF5A5016C}"/>
          </ac:spMkLst>
        </pc:spChg>
        <pc:spChg chg="add del">
          <ac:chgData name="Roy Lamberty" userId="f10cc6e0917f4d30" providerId="LiveId" clId="{4128A69A-B842-4F05-BDAE-998DA01A3E79}" dt="2022-08-13T11:39:43.942" v="598" actId="26606"/>
          <ac:spMkLst>
            <pc:docMk/>
            <pc:sldMk cId="2390969444" sldId="261"/>
            <ac:spMk id="93" creationId="{78C9D07A-5A22-4E55-B18A-47CF07E5080D}"/>
          </ac:spMkLst>
        </pc:spChg>
        <pc:spChg chg="add del">
          <ac:chgData name="Roy Lamberty" userId="f10cc6e0917f4d30" providerId="LiveId" clId="{4128A69A-B842-4F05-BDAE-998DA01A3E79}" dt="2022-08-13T11:39:43.942" v="598" actId="26606"/>
          <ac:spMkLst>
            <pc:docMk/>
            <pc:sldMk cId="2390969444" sldId="261"/>
            <ac:spMk id="94" creationId="{3D71E629-0739-4A59-972B-A9E9A4500E31}"/>
          </ac:spMkLst>
        </pc:spChg>
        <pc:spChg chg="add del">
          <ac:chgData name="Roy Lamberty" userId="f10cc6e0917f4d30" providerId="LiveId" clId="{4128A69A-B842-4F05-BDAE-998DA01A3E79}" dt="2022-08-13T11:39:43.942" v="598" actId="26606"/>
          <ac:spMkLst>
            <pc:docMk/>
            <pc:sldMk cId="2390969444" sldId="261"/>
            <ac:spMk id="97" creationId="{95852878-CE71-4716-B3CC-593A1D479EBF}"/>
          </ac:spMkLst>
        </pc:spChg>
        <pc:spChg chg="add del">
          <ac:chgData name="Roy Lamberty" userId="f10cc6e0917f4d30" providerId="LiveId" clId="{4128A69A-B842-4F05-BDAE-998DA01A3E79}" dt="2022-08-13T11:39:43.942" v="598" actId="26606"/>
          <ac:spMkLst>
            <pc:docMk/>
            <pc:sldMk cId="2390969444" sldId="261"/>
            <ac:spMk id="99" creationId="{B81DEB4C-F391-4344-8333-BC053E07D7E7}"/>
          </ac:spMkLst>
        </pc:spChg>
        <pc:spChg chg="add del">
          <ac:chgData name="Roy Lamberty" userId="f10cc6e0917f4d30" providerId="LiveId" clId="{4128A69A-B842-4F05-BDAE-998DA01A3E79}" dt="2022-08-13T11:40:14.764" v="601" actId="26606"/>
          <ac:spMkLst>
            <pc:docMk/>
            <pc:sldMk cId="2390969444" sldId="261"/>
            <ac:spMk id="104" creationId="{A3C6F7F0-46EA-4F8E-A112-1B517C2B5A00}"/>
          </ac:spMkLst>
        </pc:spChg>
        <pc:spChg chg="add del">
          <ac:chgData name="Roy Lamberty" userId="f10cc6e0917f4d30" providerId="LiveId" clId="{4128A69A-B842-4F05-BDAE-998DA01A3E79}" dt="2022-08-13T11:40:14.764" v="601" actId="26606"/>
          <ac:spMkLst>
            <pc:docMk/>
            <pc:sldMk cId="2390969444" sldId="261"/>
            <ac:spMk id="105" creationId="{1691A3CC-CDA1-4C3B-9150-FCFB5373D82B}"/>
          </ac:spMkLst>
        </pc:spChg>
        <pc:spChg chg="add del">
          <ac:chgData name="Roy Lamberty" userId="f10cc6e0917f4d30" providerId="LiveId" clId="{4128A69A-B842-4F05-BDAE-998DA01A3E79}" dt="2022-08-13T11:40:14.764" v="601" actId="26606"/>
          <ac:spMkLst>
            <pc:docMk/>
            <pc:sldMk cId="2390969444" sldId="261"/>
            <ac:spMk id="107" creationId="{D1564798-5942-49A9-89E9-7BF6D023920E}"/>
          </ac:spMkLst>
        </pc:spChg>
        <pc:spChg chg="add del">
          <ac:chgData name="Roy Lamberty" userId="f10cc6e0917f4d30" providerId="LiveId" clId="{4128A69A-B842-4F05-BDAE-998DA01A3E79}" dt="2022-08-13T11:40:17.319" v="603" actId="26606"/>
          <ac:spMkLst>
            <pc:docMk/>
            <pc:sldMk cId="2390969444" sldId="261"/>
            <ac:spMk id="112" creationId="{78C9D07A-5A22-4E55-B18A-47CF07E5080D}"/>
          </ac:spMkLst>
        </pc:spChg>
        <pc:spChg chg="add del">
          <ac:chgData name="Roy Lamberty" userId="f10cc6e0917f4d30" providerId="LiveId" clId="{4128A69A-B842-4F05-BDAE-998DA01A3E79}" dt="2022-08-13T11:40:17.319" v="603" actId="26606"/>
          <ac:spMkLst>
            <pc:docMk/>
            <pc:sldMk cId="2390969444" sldId="261"/>
            <ac:spMk id="113" creationId="{3D71E629-0739-4A59-972B-A9E9A4500E31}"/>
          </ac:spMkLst>
        </pc:spChg>
        <pc:spChg chg="add del">
          <ac:chgData name="Roy Lamberty" userId="f10cc6e0917f4d30" providerId="LiveId" clId="{4128A69A-B842-4F05-BDAE-998DA01A3E79}" dt="2022-08-13T11:40:17.319" v="603" actId="26606"/>
          <ac:spMkLst>
            <pc:docMk/>
            <pc:sldMk cId="2390969444" sldId="261"/>
            <ac:spMk id="114" creationId="{4930BBBA-6F9F-4D27-AD61-45935240C80A}"/>
          </ac:spMkLst>
        </pc:spChg>
        <pc:spChg chg="add del">
          <ac:chgData name="Roy Lamberty" userId="f10cc6e0917f4d30" providerId="LiveId" clId="{4128A69A-B842-4F05-BDAE-998DA01A3E79}" dt="2022-08-13T11:40:17.319" v="603" actId="26606"/>
          <ac:spMkLst>
            <pc:docMk/>
            <pc:sldMk cId="2390969444" sldId="261"/>
            <ac:spMk id="117" creationId="{929B6C0D-2AB5-4965-B573-1D00F1D0B76C}"/>
          </ac:spMkLst>
        </pc:spChg>
        <pc:spChg chg="add del">
          <ac:chgData name="Roy Lamberty" userId="f10cc6e0917f4d30" providerId="LiveId" clId="{4128A69A-B842-4F05-BDAE-998DA01A3E79}" dt="2022-08-13T11:40:22.450" v="605" actId="26606"/>
          <ac:spMkLst>
            <pc:docMk/>
            <pc:sldMk cId="2390969444" sldId="261"/>
            <ac:spMk id="122" creationId="{78C9D07A-5A22-4E55-B18A-47CF07E5080D}"/>
          </ac:spMkLst>
        </pc:spChg>
        <pc:spChg chg="add del">
          <ac:chgData name="Roy Lamberty" userId="f10cc6e0917f4d30" providerId="LiveId" clId="{4128A69A-B842-4F05-BDAE-998DA01A3E79}" dt="2022-08-13T11:40:22.450" v="605" actId="26606"/>
          <ac:spMkLst>
            <pc:docMk/>
            <pc:sldMk cId="2390969444" sldId="261"/>
            <ac:spMk id="123" creationId="{3D71E629-0739-4A59-972B-A9E9A4500E31}"/>
          </ac:spMkLst>
        </pc:spChg>
        <pc:spChg chg="add del">
          <ac:chgData name="Roy Lamberty" userId="f10cc6e0917f4d30" providerId="LiveId" clId="{4128A69A-B842-4F05-BDAE-998DA01A3E79}" dt="2022-08-13T11:40:22.450" v="605" actId="26606"/>
          <ac:spMkLst>
            <pc:docMk/>
            <pc:sldMk cId="2390969444" sldId="261"/>
            <ac:spMk id="124" creationId="{DFE6DBF9-94F5-4877-B532-D859966E9798}"/>
          </ac:spMkLst>
        </pc:spChg>
        <pc:spChg chg="add del">
          <ac:chgData name="Roy Lamberty" userId="f10cc6e0917f4d30" providerId="LiveId" clId="{4128A69A-B842-4F05-BDAE-998DA01A3E79}" dt="2022-08-13T11:40:22.450" v="605" actId="26606"/>
          <ac:spMkLst>
            <pc:docMk/>
            <pc:sldMk cId="2390969444" sldId="261"/>
            <ac:spMk id="126" creationId="{7A9A3980-304B-4116-B0FB-155B054B0DC8}"/>
          </ac:spMkLst>
        </pc:spChg>
        <pc:spChg chg="add del">
          <ac:chgData name="Roy Lamberty" userId="f10cc6e0917f4d30" providerId="LiveId" clId="{4128A69A-B842-4F05-BDAE-998DA01A3E79}" dt="2022-08-13T11:40:22.450" v="605" actId="26606"/>
          <ac:spMkLst>
            <pc:docMk/>
            <pc:sldMk cId="2390969444" sldId="261"/>
            <ac:spMk id="128" creationId="{D146040E-7E20-4B05-9660-47E254E1A4A8}"/>
          </ac:spMkLst>
        </pc:spChg>
        <pc:spChg chg="add">
          <ac:chgData name="Roy Lamberty" userId="f10cc6e0917f4d30" providerId="LiveId" clId="{4128A69A-B842-4F05-BDAE-998DA01A3E79}" dt="2022-08-13T11:40:22.480" v="606" actId="26606"/>
          <ac:spMkLst>
            <pc:docMk/>
            <pc:sldMk cId="2390969444" sldId="261"/>
            <ac:spMk id="133" creationId="{78C9D07A-5A22-4E55-B18A-47CF07E5080D}"/>
          </ac:spMkLst>
        </pc:spChg>
        <pc:spChg chg="add">
          <ac:chgData name="Roy Lamberty" userId="f10cc6e0917f4d30" providerId="LiveId" clId="{4128A69A-B842-4F05-BDAE-998DA01A3E79}" dt="2022-08-13T11:40:22.480" v="606" actId="26606"/>
          <ac:spMkLst>
            <pc:docMk/>
            <pc:sldMk cId="2390969444" sldId="261"/>
            <ac:spMk id="134" creationId="{3D71E629-0739-4A59-972B-A9E9A4500E31}"/>
          </ac:spMkLst>
        </pc:spChg>
        <pc:spChg chg="add">
          <ac:chgData name="Roy Lamberty" userId="f10cc6e0917f4d30" providerId="LiveId" clId="{4128A69A-B842-4F05-BDAE-998DA01A3E79}" dt="2022-08-13T11:40:22.480" v="606" actId="26606"/>
          <ac:spMkLst>
            <pc:docMk/>
            <pc:sldMk cId="2390969444" sldId="261"/>
            <ac:spMk id="135" creationId="{2F84762E-7FCC-4EAF-B9E7-CE7214491E0D}"/>
          </ac:spMkLst>
        </pc:spChg>
        <pc:spChg chg="add">
          <ac:chgData name="Roy Lamberty" userId="f10cc6e0917f4d30" providerId="LiveId" clId="{4128A69A-B842-4F05-BDAE-998DA01A3E79}" dt="2022-08-13T11:40:22.480" v="606" actId="26606"/>
          <ac:spMkLst>
            <pc:docMk/>
            <pc:sldMk cId="2390969444" sldId="261"/>
            <ac:spMk id="137" creationId="{A1038667-0C3F-4764-A24D-DA9D9B474851}"/>
          </ac:spMkLst>
        </pc:spChg>
        <pc:spChg chg="add">
          <ac:chgData name="Roy Lamberty" userId="f10cc6e0917f4d30" providerId="LiveId" clId="{4128A69A-B842-4F05-BDAE-998DA01A3E79}" dt="2022-08-13T11:40:22.480" v="606" actId="26606"/>
          <ac:spMkLst>
            <pc:docMk/>
            <pc:sldMk cId="2390969444" sldId="261"/>
            <ac:spMk id="139" creationId="{571EEFCA-9235-4BC2-85C3-A4EC6EE57AC4}"/>
          </ac:spMkLst>
        </pc:spChg>
        <pc:grpChg chg="add del">
          <ac:chgData name="Roy Lamberty" userId="f10cc6e0917f4d30" providerId="LiveId" clId="{4128A69A-B842-4F05-BDAE-998DA01A3E79}" dt="2022-08-13T11:39:05.814" v="593" actId="26606"/>
          <ac:grpSpMkLst>
            <pc:docMk/>
            <pc:sldMk cId="2390969444" sldId="261"/>
            <ac:grpSpMk id="29" creationId="{5FD8743C-1783-4FB1-8E50-F0FC3ED873AF}"/>
          </ac:grpSpMkLst>
        </pc:grpChg>
        <pc:grpChg chg="del">
          <ac:chgData name="Roy Lamberty" userId="f10cc6e0917f4d30" providerId="LiveId" clId="{4128A69A-B842-4F05-BDAE-998DA01A3E79}" dt="2022-08-13T10:28:19.030" v="36"/>
          <ac:grpSpMkLst>
            <pc:docMk/>
            <pc:sldMk cId="2390969444" sldId="261"/>
            <ac:grpSpMk id="52" creationId="{7398C59F-5A18-487B-91D6-B955AACF2E50}"/>
          </ac:grpSpMkLst>
        </pc:grpChg>
        <pc:grpChg chg="del">
          <ac:chgData name="Roy Lamberty" userId="f10cc6e0917f4d30" providerId="LiveId" clId="{4128A69A-B842-4F05-BDAE-998DA01A3E79}" dt="2022-08-13T10:28:19.030" v="36"/>
          <ac:grpSpMkLst>
            <pc:docMk/>
            <pc:sldMk cId="2390969444" sldId="261"/>
            <ac:grpSpMk id="66" creationId="{520234FB-542E-4550-9C2F-1B56FD41A1CA}"/>
          </ac:grpSpMkLst>
        </pc:grpChg>
        <pc:picChg chg="add mod">
          <ac:chgData name="Roy Lamberty" userId="f10cc6e0917f4d30" providerId="LiveId" clId="{4128A69A-B842-4F05-BDAE-998DA01A3E79}" dt="2022-08-13T11:40:22.480" v="606" actId="26606"/>
          <ac:picMkLst>
            <pc:docMk/>
            <pc:sldMk cId="2390969444" sldId="261"/>
            <ac:picMk id="5" creationId="{00000000-0000-0000-0000-000000000000}"/>
          </ac:picMkLst>
        </pc:picChg>
        <pc:picChg chg="del mod">
          <ac:chgData name="Roy Lamberty" userId="f10cc6e0917f4d30" providerId="LiveId" clId="{4128A69A-B842-4F05-BDAE-998DA01A3E79}" dt="2022-08-13T11:39:01.314" v="592" actId="478"/>
          <ac:picMkLst>
            <pc:docMk/>
            <pc:sldMk cId="2390969444" sldId="261"/>
            <ac:picMk id="12" creationId="{3793FE96-86A7-49B0-B2BE-D820129B8715}"/>
          </ac:picMkLst>
        </pc:picChg>
        <pc:picChg chg="del mod replId">
          <ac:chgData name="Roy Lamberty" userId="f10cc6e0917f4d30" providerId="LiveId" clId="{4128A69A-B842-4F05-BDAE-998DA01A3E79}" dt="2022-08-13T11:38:49.014" v="591" actId="26606"/>
          <ac:picMkLst>
            <pc:docMk/>
            <pc:sldMk cId="2390969444" sldId="261"/>
            <ac:picMk id="14" creationId="{00000000-0000-0000-0000-000000000000}"/>
          </ac:picMkLst>
        </pc:picChg>
        <pc:picChg chg="add del">
          <ac:chgData name="Roy Lamberty" userId="f10cc6e0917f4d30" providerId="LiveId" clId="{4128A69A-B842-4F05-BDAE-998DA01A3E79}" dt="2022-08-13T11:39:05.814" v="593" actId="26606"/>
          <ac:picMkLst>
            <pc:docMk/>
            <pc:sldMk cId="2390969444" sldId="261"/>
            <ac:picMk id="19" creationId="{01A3CA1B-1530-4046-A299-90F41FE7FBFA}"/>
          </ac:picMkLst>
        </pc:picChg>
        <pc:picChg chg="add del">
          <ac:chgData name="Roy Lamberty" userId="f10cc6e0917f4d30" providerId="LiveId" clId="{4128A69A-B842-4F05-BDAE-998DA01A3E79}" dt="2022-08-13T11:39:05.814" v="593" actId="26606"/>
          <ac:picMkLst>
            <pc:docMk/>
            <pc:sldMk cId="2390969444" sldId="261"/>
            <ac:picMk id="21" creationId="{126A6064-3EEB-4D82-B8AB-85EC8287EF25}"/>
          </ac:picMkLst>
        </pc:picChg>
        <pc:picChg chg="add del">
          <ac:chgData name="Roy Lamberty" userId="f10cc6e0917f4d30" providerId="LiveId" clId="{4128A69A-B842-4F05-BDAE-998DA01A3E79}" dt="2022-08-13T11:39:05.814" v="593" actId="26606"/>
          <ac:picMkLst>
            <pc:docMk/>
            <pc:sldMk cId="2390969444" sldId="261"/>
            <ac:picMk id="23" creationId="{70EB3F8A-0655-4D47-B546-F7EC731E02CF}"/>
          </ac:picMkLst>
        </pc:picChg>
        <pc:picChg chg="add del">
          <ac:chgData name="Roy Lamberty" userId="f10cc6e0917f4d30" providerId="LiveId" clId="{4128A69A-B842-4F05-BDAE-998DA01A3E79}" dt="2022-08-13T11:39:05.814" v="593" actId="26606"/>
          <ac:picMkLst>
            <pc:docMk/>
            <pc:sldMk cId="2390969444" sldId="261"/>
            <ac:picMk id="35" creationId="{4CC5A3D5-3BFE-47FD-80E4-9076ECAF5465}"/>
          </ac:picMkLst>
        </pc:picChg>
        <pc:picChg chg="add del">
          <ac:chgData name="Roy Lamberty" userId="f10cc6e0917f4d30" providerId="LiveId" clId="{4128A69A-B842-4F05-BDAE-998DA01A3E79}" dt="2022-08-13T11:40:22.480" v="606" actId="26606"/>
          <ac:picMkLst>
            <pc:docMk/>
            <pc:sldMk cId="2390969444" sldId="261"/>
            <ac:picMk id="45" creationId="{F3A6C14C-E755-4A02-821B-6EA2D4C9F20D}"/>
          </ac:picMkLst>
        </pc:picChg>
        <pc:picChg chg="add del">
          <ac:chgData name="Roy Lamberty" userId="f10cc6e0917f4d30" providerId="LiveId" clId="{4128A69A-B842-4F05-BDAE-998DA01A3E79}" dt="2022-08-13T11:40:22.480" v="606" actId="26606"/>
          <ac:picMkLst>
            <pc:docMk/>
            <pc:sldMk cId="2390969444" sldId="261"/>
            <ac:picMk id="46" creationId="{9BC2FEA5-B399-458A-8393-E06CE40DB89C}"/>
          </ac:picMkLst>
        </pc:picChg>
        <pc:picChg chg="add del">
          <ac:chgData name="Roy Lamberty" userId="f10cc6e0917f4d30" providerId="LiveId" clId="{4128A69A-B842-4F05-BDAE-998DA01A3E79}" dt="2022-08-13T11:40:22.480" v="606" actId="26606"/>
          <ac:picMkLst>
            <pc:docMk/>
            <pc:sldMk cId="2390969444" sldId="261"/>
            <ac:picMk id="48" creationId="{5321D838-2C7E-4177-9DD3-DAC78324A2B2}"/>
          </ac:picMkLst>
        </pc:picChg>
        <pc:picChg chg="add del">
          <ac:chgData name="Roy Lamberty" userId="f10cc6e0917f4d30" providerId="LiveId" clId="{4128A69A-B842-4F05-BDAE-998DA01A3E79}" dt="2022-08-13T11:40:22.480" v="606" actId="26606"/>
          <ac:picMkLst>
            <pc:docMk/>
            <pc:sldMk cId="2390969444" sldId="261"/>
            <ac:picMk id="50" creationId="{224C28B3-E902-49D1-98A0-582D277A0E00}"/>
          </ac:picMkLst>
        </pc:picChg>
        <pc:picChg chg="add del">
          <ac:chgData name="Roy Lamberty" userId="f10cc6e0917f4d30" providerId="LiveId" clId="{4128A69A-B842-4F05-BDAE-998DA01A3E79}" dt="2022-08-13T11:40:22.480" v="606" actId="26606"/>
          <ac:picMkLst>
            <pc:docMk/>
            <pc:sldMk cId="2390969444" sldId="261"/>
            <ac:picMk id="60" creationId="{57943801-CAEC-4F98-9332-2A4D9128463E}"/>
          </ac:picMkLst>
        </pc:picChg>
        <pc:picChg chg="add del">
          <ac:chgData name="Roy Lamberty" userId="f10cc6e0917f4d30" providerId="LiveId" clId="{4128A69A-B842-4F05-BDAE-998DA01A3E79}" dt="2022-08-13T11:39:34.207" v="596" actId="26606"/>
          <ac:picMkLst>
            <pc:docMk/>
            <pc:sldMk cId="2390969444" sldId="261"/>
            <ac:picMk id="69" creationId="{5321D838-2C7E-4177-9DD3-DAC78324A2B2}"/>
          </ac:picMkLst>
        </pc:picChg>
        <pc:picChg chg="add del">
          <ac:chgData name="Roy Lamberty" userId="f10cc6e0917f4d30" providerId="LiveId" clId="{4128A69A-B842-4F05-BDAE-998DA01A3E79}" dt="2022-08-13T11:39:34.207" v="596" actId="26606"/>
          <ac:picMkLst>
            <pc:docMk/>
            <pc:sldMk cId="2390969444" sldId="261"/>
            <ac:picMk id="71" creationId="{0146E45C-1450-4186-B501-74F221F897A8}"/>
          </ac:picMkLst>
        </pc:picChg>
        <pc:picChg chg="add del">
          <ac:chgData name="Roy Lamberty" userId="f10cc6e0917f4d30" providerId="LiveId" clId="{4128A69A-B842-4F05-BDAE-998DA01A3E79}" dt="2022-08-13T11:39:34.207" v="596" actId="26606"/>
          <ac:picMkLst>
            <pc:docMk/>
            <pc:sldMk cId="2390969444" sldId="261"/>
            <ac:picMk id="73" creationId="{EEDDA48B-BC04-4915-ADA3-A1A9522EB0D1}"/>
          </ac:picMkLst>
        </pc:picChg>
        <pc:picChg chg="add del">
          <ac:chgData name="Roy Lamberty" userId="f10cc6e0917f4d30" providerId="LiveId" clId="{4128A69A-B842-4F05-BDAE-998DA01A3E79}" dt="2022-08-13T11:39:34.207" v="596" actId="26606"/>
          <ac:picMkLst>
            <pc:docMk/>
            <pc:sldMk cId="2390969444" sldId="261"/>
            <ac:picMk id="81" creationId="{B3C087F8-F09C-4C07-B55F-6081689A2413}"/>
          </ac:picMkLst>
        </pc:picChg>
        <pc:picChg chg="add del">
          <ac:chgData name="Roy Lamberty" userId="f10cc6e0917f4d30" providerId="LiveId" clId="{4128A69A-B842-4F05-BDAE-998DA01A3E79}" dt="2022-08-13T11:39:34.207" v="596" actId="26606"/>
          <ac:picMkLst>
            <pc:docMk/>
            <pc:sldMk cId="2390969444" sldId="261"/>
            <ac:picMk id="85" creationId="{E13D267A-94F5-488A-94C6-5D7156D9AF8C}"/>
          </ac:picMkLst>
        </pc:picChg>
        <pc:picChg chg="add del">
          <ac:chgData name="Roy Lamberty" userId="f10cc6e0917f4d30" providerId="LiveId" clId="{4128A69A-B842-4F05-BDAE-998DA01A3E79}" dt="2022-08-13T11:39:43.942" v="598" actId="26606"/>
          <ac:picMkLst>
            <pc:docMk/>
            <pc:sldMk cId="2390969444" sldId="261"/>
            <ac:picMk id="90" creationId="{5321D838-2C7E-4177-9DD3-DAC78324A2B2}"/>
          </ac:picMkLst>
        </pc:picChg>
        <pc:picChg chg="add del">
          <ac:chgData name="Roy Lamberty" userId="f10cc6e0917f4d30" providerId="LiveId" clId="{4128A69A-B842-4F05-BDAE-998DA01A3E79}" dt="2022-08-13T11:39:43.942" v="598" actId="26606"/>
          <ac:picMkLst>
            <pc:docMk/>
            <pc:sldMk cId="2390969444" sldId="261"/>
            <ac:picMk id="91" creationId="{0146E45C-1450-4186-B501-74F221F897A8}"/>
          </ac:picMkLst>
        </pc:picChg>
        <pc:picChg chg="add del">
          <ac:chgData name="Roy Lamberty" userId="f10cc6e0917f4d30" providerId="LiveId" clId="{4128A69A-B842-4F05-BDAE-998DA01A3E79}" dt="2022-08-13T11:39:43.942" v="598" actId="26606"/>
          <ac:picMkLst>
            <pc:docMk/>
            <pc:sldMk cId="2390969444" sldId="261"/>
            <ac:picMk id="92" creationId="{EEDDA48B-BC04-4915-ADA3-A1A9522EB0D1}"/>
          </ac:picMkLst>
        </pc:picChg>
        <pc:picChg chg="add del">
          <ac:chgData name="Roy Lamberty" userId="f10cc6e0917f4d30" providerId="LiveId" clId="{4128A69A-B842-4F05-BDAE-998DA01A3E79}" dt="2022-08-13T11:39:43.942" v="598" actId="26606"/>
          <ac:picMkLst>
            <pc:docMk/>
            <pc:sldMk cId="2390969444" sldId="261"/>
            <ac:picMk id="95" creationId="{2E6146F3-FE59-4250-90A5-ED1C56DCEE82}"/>
          </ac:picMkLst>
        </pc:picChg>
        <pc:picChg chg="add del">
          <ac:chgData name="Roy Lamberty" userId="f10cc6e0917f4d30" providerId="LiveId" clId="{4128A69A-B842-4F05-BDAE-998DA01A3E79}" dt="2022-08-13T11:39:43.942" v="598" actId="26606"/>
          <ac:picMkLst>
            <pc:docMk/>
            <pc:sldMk cId="2390969444" sldId="261"/>
            <ac:picMk id="96" creationId="{55054EA6-2D9A-49AB-B9B3-D31BC45CFFD5}"/>
          </ac:picMkLst>
        </pc:picChg>
        <pc:picChg chg="add del">
          <ac:chgData name="Roy Lamberty" userId="f10cc6e0917f4d30" providerId="LiveId" clId="{4128A69A-B842-4F05-BDAE-998DA01A3E79}" dt="2022-08-13T11:39:43.942" v="598" actId="26606"/>
          <ac:picMkLst>
            <pc:docMk/>
            <pc:sldMk cId="2390969444" sldId="261"/>
            <ac:picMk id="98" creationId="{FBCD3BFE-D72F-42FB-B53B-8DBFEEE0EB9F}"/>
          </ac:picMkLst>
        </pc:picChg>
        <pc:picChg chg="add del">
          <ac:chgData name="Roy Lamberty" userId="f10cc6e0917f4d30" providerId="LiveId" clId="{4128A69A-B842-4F05-BDAE-998DA01A3E79}" dt="2022-08-13T11:40:14.764" v="601" actId="26606"/>
          <ac:picMkLst>
            <pc:docMk/>
            <pc:sldMk cId="2390969444" sldId="261"/>
            <ac:picMk id="101" creationId="{01CFC1BB-C5B3-4479-9752-C53221627F91}"/>
          </ac:picMkLst>
        </pc:picChg>
        <pc:picChg chg="add del">
          <ac:chgData name="Roy Lamberty" userId="f10cc6e0917f4d30" providerId="LiveId" clId="{4128A69A-B842-4F05-BDAE-998DA01A3E79}" dt="2022-08-13T11:40:14.764" v="601" actId="26606"/>
          <ac:picMkLst>
            <pc:docMk/>
            <pc:sldMk cId="2390969444" sldId="261"/>
            <ac:picMk id="102" creationId="{5B5FB5AC-39B2-4094-B486-0FCD501D5044}"/>
          </ac:picMkLst>
        </pc:picChg>
        <pc:picChg chg="add del">
          <ac:chgData name="Roy Lamberty" userId="f10cc6e0917f4d30" providerId="LiveId" clId="{4128A69A-B842-4F05-BDAE-998DA01A3E79}" dt="2022-08-13T11:40:14.764" v="601" actId="26606"/>
          <ac:picMkLst>
            <pc:docMk/>
            <pc:sldMk cId="2390969444" sldId="261"/>
            <ac:picMk id="103" creationId="{7150CFE4-97B0-48C6-ACD6-9399CBA11906}"/>
          </ac:picMkLst>
        </pc:picChg>
        <pc:picChg chg="add del">
          <ac:chgData name="Roy Lamberty" userId="f10cc6e0917f4d30" providerId="LiveId" clId="{4128A69A-B842-4F05-BDAE-998DA01A3E79}" dt="2022-08-13T11:40:14.764" v="601" actId="26606"/>
          <ac:picMkLst>
            <pc:docMk/>
            <pc:sldMk cId="2390969444" sldId="261"/>
            <ac:picMk id="106" creationId="{25D611BD-13D6-4754-93F1-8ABAB8116923}"/>
          </ac:picMkLst>
        </pc:picChg>
        <pc:picChg chg="add del">
          <ac:chgData name="Roy Lamberty" userId="f10cc6e0917f4d30" providerId="LiveId" clId="{4128A69A-B842-4F05-BDAE-998DA01A3E79}" dt="2022-08-13T11:40:17.319" v="603" actId="26606"/>
          <ac:picMkLst>
            <pc:docMk/>
            <pc:sldMk cId="2390969444" sldId="261"/>
            <ac:picMk id="109" creationId="{5321D838-2C7E-4177-9DD3-DAC78324A2B2}"/>
          </ac:picMkLst>
        </pc:picChg>
        <pc:picChg chg="add del">
          <ac:chgData name="Roy Lamberty" userId="f10cc6e0917f4d30" providerId="LiveId" clId="{4128A69A-B842-4F05-BDAE-998DA01A3E79}" dt="2022-08-13T11:40:17.319" v="603" actId="26606"/>
          <ac:picMkLst>
            <pc:docMk/>
            <pc:sldMk cId="2390969444" sldId="261"/>
            <ac:picMk id="110" creationId="{0146E45C-1450-4186-B501-74F221F897A8}"/>
          </ac:picMkLst>
        </pc:picChg>
        <pc:picChg chg="add del">
          <ac:chgData name="Roy Lamberty" userId="f10cc6e0917f4d30" providerId="LiveId" clId="{4128A69A-B842-4F05-BDAE-998DA01A3E79}" dt="2022-08-13T11:40:17.319" v="603" actId="26606"/>
          <ac:picMkLst>
            <pc:docMk/>
            <pc:sldMk cId="2390969444" sldId="261"/>
            <ac:picMk id="111" creationId="{EEDDA48B-BC04-4915-ADA3-A1A9522EB0D1}"/>
          </ac:picMkLst>
        </pc:picChg>
        <pc:picChg chg="add del">
          <ac:chgData name="Roy Lamberty" userId="f10cc6e0917f4d30" providerId="LiveId" clId="{4128A69A-B842-4F05-BDAE-998DA01A3E79}" dt="2022-08-13T11:40:17.319" v="603" actId="26606"/>
          <ac:picMkLst>
            <pc:docMk/>
            <pc:sldMk cId="2390969444" sldId="261"/>
            <ac:picMk id="115" creationId="{4FED5ABE-AA8E-4BAE-B923-EB99ABDE02AA}"/>
          </ac:picMkLst>
        </pc:picChg>
        <pc:picChg chg="add del">
          <ac:chgData name="Roy Lamberty" userId="f10cc6e0917f4d30" providerId="LiveId" clId="{4128A69A-B842-4F05-BDAE-998DA01A3E79}" dt="2022-08-13T11:40:17.319" v="603" actId="26606"/>
          <ac:picMkLst>
            <pc:docMk/>
            <pc:sldMk cId="2390969444" sldId="261"/>
            <ac:picMk id="116" creationId="{E0811D79-2C71-4B37-82AD-761836DCBD17}"/>
          </ac:picMkLst>
        </pc:picChg>
        <pc:picChg chg="add del">
          <ac:chgData name="Roy Lamberty" userId="f10cc6e0917f4d30" providerId="LiveId" clId="{4128A69A-B842-4F05-BDAE-998DA01A3E79}" dt="2022-08-13T11:40:22.450" v="605" actId="26606"/>
          <ac:picMkLst>
            <pc:docMk/>
            <pc:sldMk cId="2390969444" sldId="261"/>
            <ac:picMk id="119" creationId="{5321D838-2C7E-4177-9DD3-DAC78324A2B2}"/>
          </ac:picMkLst>
        </pc:picChg>
        <pc:picChg chg="add del">
          <ac:chgData name="Roy Lamberty" userId="f10cc6e0917f4d30" providerId="LiveId" clId="{4128A69A-B842-4F05-BDAE-998DA01A3E79}" dt="2022-08-13T11:40:22.450" v="605" actId="26606"/>
          <ac:picMkLst>
            <pc:docMk/>
            <pc:sldMk cId="2390969444" sldId="261"/>
            <ac:picMk id="120" creationId="{0146E45C-1450-4186-B501-74F221F897A8}"/>
          </ac:picMkLst>
        </pc:picChg>
        <pc:picChg chg="add del">
          <ac:chgData name="Roy Lamberty" userId="f10cc6e0917f4d30" providerId="LiveId" clId="{4128A69A-B842-4F05-BDAE-998DA01A3E79}" dt="2022-08-13T11:40:22.450" v="605" actId="26606"/>
          <ac:picMkLst>
            <pc:docMk/>
            <pc:sldMk cId="2390969444" sldId="261"/>
            <ac:picMk id="121" creationId="{EEDDA48B-BC04-4915-ADA3-A1A9522EB0D1}"/>
          </ac:picMkLst>
        </pc:picChg>
        <pc:picChg chg="add del">
          <ac:chgData name="Roy Lamberty" userId="f10cc6e0917f4d30" providerId="LiveId" clId="{4128A69A-B842-4F05-BDAE-998DA01A3E79}" dt="2022-08-13T11:40:22.450" v="605" actId="26606"/>
          <ac:picMkLst>
            <pc:docMk/>
            <pc:sldMk cId="2390969444" sldId="261"/>
            <ac:picMk id="125" creationId="{65EBA155-CB71-48F7-8A85-0B293C773950}"/>
          </ac:picMkLst>
        </pc:picChg>
        <pc:picChg chg="add del">
          <ac:chgData name="Roy Lamberty" userId="f10cc6e0917f4d30" providerId="LiveId" clId="{4128A69A-B842-4F05-BDAE-998DA01A3E79}" dt="2022-08-13T11:40:22.450" v="605" actId="26606"/>
          <ac:picMkLst>
            <pc:docMk/>
            <pc:sldMk cId="2390969444" sldId="261"/>
            <ac:picMk id="127" creationId="{924FA7CC-8015-40C6-9D92-644E30DCCA6F}"/>
          </ac:picMkLst>
        </pc:picChg>
        <pc:picChg chg="add">
          <ac:chgData name="Roy Lamberty" userId="f10cc6e0917f4d30" providerId="LiveId" clId="{4128A69A-B842-4F05-BDAE-998DA01A3E79}" dt="2022-08-13T11:40:22.480" v="606" actId="26606"/>
          <ac:picMkLst>
            <pc:docMk/>
            <pc:sldMk cId="2390969444" sldId="261"/>
            <ac:picMk id="130" creationId="{5321D838-2C7E-4177-9DD3-DAC78324A2B2}"/>
          </ac:picMkLst>
        </pc:picChg>
        <pc:picChg chg="add">
          <ac:chgData name="Roy Lamberty" userId="f10cc6e0917f4d30" providerId="LiveId" clId="{4128A69A-B842-4F05-BDAE-998DA01A3E79}" dt="2022-08-13T11:40:22.480" v="606" actId="26606"/>
          <ac:picMkLst>
            <pc:docMk/>
            <pc:sldMk cId="2390969444" sldId="261"/>
            <ac:picMk id="131" creationId="{0146E45C-1450-4186-B501-74F221F897A8}"/>
          </ac:picMkLst>
        </pc:picChg>
        <pc:picChg chg="add">
          <ac:chgData name="Roy Lamberty" userId="f10cc6e0917f4d30" providerId="LiveId" clId="{4128A69A-B842-4F05-BDAE-998DA01A3E79}" dt="2022-08-13T11:40:22.480" v="606" actId="26606"/>
          <ac:picMkLst>
            <pc:docMk/>
            <pc:sldMk cId="2390969444" sldId="261"/>
            <ac:picMk id="132" creationId="{EEDDA48B-BC04-4915-ADA3-A1A9522EB0D1}"/>
          </ac:picMkLst>
        </pc:picChg>
        <pc:picChg chg="add">
          <ac:chgData name="Roy Lamberty" userId="f10cc6e0917f4d30" providerId="LiveId" clId="{4128A69A-B842-4F05-BDAE-998DA01A3E79}" dt="2022-08-13T11:40:22.480" v="606" actId="26606"/>
          <ac:picMkLst>
            <pc:docMk/>
            <pc:sldMk cId="2390969444" sldId="261"/>
            <ac:picMk id="136" creationId="{927A1389-2A5D-4886-AD82-F213767E673F}"/>
          </ac:picMkLst>
        </pc:picChg>
        <pc:picChg chg="add">
          <ac:chgData name="Roy Lamberty" userId="f10cc6e0917f4d30" providerId="LiveId" clId="{4128A69A-B842-4F05-BDAE-998DA01A3E79}" dt="2022-08-13T11:40:22.480" v="606" actId="26606"/>
          <ac:picMkLst>
            <pc:docMk/>
            <pc:sldMk cId="2390969444" sldId="261"/>
            <ac:picMk id="138" creationId="{6AC2195B-895A-4535-8ECD-9F5B669C5CA5}"/>
          </ac:picMkLst>
        </pc:picChg>
      </pc:sldChg>
      <pc:sldChg chg="addSp delSp modSp mod setBg setClrOvrMap delDesignElem">
        <pc:chgData name="Roy Lamberty" userId="f10cc6e0917f4d30" providerId="LiveId" clId="{4128A69A-B842-4F05-BDAE-998DA01A3E79}" dt="2022-08-14T00:14:16.164" v="838"/>
        <pc:sldMkLst>
          <pc:docMk/>
          <pc:sldMk cId="254409688" sldId="262"/>
        </pc:sldMkLst>
        <pc:spChg chg="mod">
          <ac:chgData name="Roy Lamberty" userId="f10cc6e0917f4d30" providerId="LiveId" clId="{4128A69A-B842-4F05-BDAE-998DA01A3E79}" dt="2022-08-14T00:14:16.164" v="838"/>
          <ac:spMkLst>
            <pc:docMk/>
            <pc:sldMk cId="254409688" sldId="262"/>
            <ac:spMk id="2" creationId="{00000000-0000-0000-0000-000000000000}"/>
          </ac:spMkLst>
        </pc:spChg>
        <pc:spChg chg="add del">
          <ac:chgData name="Roy Lamberty" userId="f10cc6e0917f4d30" providerId="LiveId" clId="{4128A69A-B842-4F05-BDAE-998DA01A3E79}" dt="2022-08-13T23:53:48.460" v="735" actId="478"/>
          <ac:spMkLst>
            <pc:docMk/>
            <pc:sldMk cId="254409688" sldId="262"/>
            <ac:spMk id="9" creationId="{DEC40932-7691-C9F1-01DB-E6325F091614}"/>
          </ac:spMkLst>
        </pc:spChg>
        <pc:spChg chg="add del">
          <ac:chgData name="Roy Lamberty" userId="f10cc6e0917f4d30" providerId="LiveId" clId="{4128A69A-B842-4F05-BDAE-998DA01A3E79}" dt="2022-08-13T23:53:57.864" v="736" actId="26606"/>
          <ac:spMkLst>
            <pc:docMk/>
            <pc:sldMk cId="254409688" sldId="262"/>
            <ac:spMk id="18" creationId="{C6DB8A24-0DF2-4AB3-9191-C02AB6937C1F}"/>
          </ac:spMkLst>
        </pc:spChg>
        <pc:spChg chg="add del">
          <ac:chgData name="Roy Lamberty" userId="f10cc6e0917f4d30" providerId="LiveId" clId="{4128A69A-B842-4F05-BDAE-998DA01A3E79}" dt="2022-08-13T23:53:57.864" v="736" actId="26606"/>
          <ac:spMkLst>
            <pc:docMk/>
            <pc:sldMk cId="254409688" sldId="262"/>
            <ac:spMk id="20" creationId="{6924F406-F250-4FCF-A28E-52F364A5AA1D}"/>
          </ac:spMkLst>
        </pc:spChg>
        <pc:spChg chg="add del">
          <ac:chgData name="Roy Lamberty" userId="f10cc6e0917f4d30" providerId="LiveId" clId="{4128A69A-B842-4F05-BDAE-998DA01A3E79}" dt="2022-08-13T23:53:57.864" v="736" actId="26606"/>
          <ac:spMkLst>
            <pc:docMk/>
            <pc:sldMk cId="254409688" sldId="262"/>
            <ac:spMk id="26" creationId="{C493E730-2044-49B5-A022-B8D6F359343E}"/>
          </ac:spMkLst>
        </pc:spChg>
        <pc:spChg chg="add">
          <ac:chgData name="Roy Lamberty" userId="f10cc6e0917f4d30" providerId="LiveId" clId="{4128A69A-B842-4F05-BDAE-998DA01A3E79}" dt="2022-08-13T23:53:57.864" v="736" actId="26606"/>
          <ac:spMkLst>
            <pc:docMk/>
            <pc:sldMk cId="254409688" sldId="262"/>
            <ac:spMk id="30" creationId="{46CE3EB2-91DF-4F5D-8874-744AAAE311E1}"/>
          </ac:spMkLst>
        </pc:spChg>
        <pc:spChg chg="add">
          <ac:chgData name="Roy Lamberty" userId="f10cc6e0917f4d30" providerId="LiveId" clId="{4128A69A-B842-4F05-BDAE-998DA01A3E79}" dt="2022-08-13T23:53:57.864" v="736" actId="26606"/>
          <ac:spMkLst>
            <pc:docMk/>
            <pc:sldMk cId="254409688" sldId="262"/>
            <ac:spMk id="39" creationId="{78C9D07A-5A22-4E55-B18A-47CF07E5080D}"/>
          </ac:spMkLst>
        </pc:spChg>
        <pc:spChg chg="add">
          <ac:chgData name="Roy Lamberty" userId="f10cc6e0917f4d30" providerId="LiveId" clId="{4128A69A-B842-4F05-BDAE-998DA01A3E79}" dt="2022-08-13T23:53:57.864" v="736" actId="26606"/>
          <ac:spMkLst>
            <pc:docMk/>
            <pc:sldMk cId="254409688" sldId="262"/>
            <ac:spMk id="41" creationId="{3D71E629-0739-4A59-972B-A9E9A4500E31}"/>
          </ac:spMkLst>
        </pc:spChg>
        <pc:spChg chg="add">
          <ac:chgData name="Roy Lamberty" userId="f10cc6e0917f4d30" providerId="LiveId" clId="{4128A69A-B842-4F05-BDAE-998DA01A3E79}" dt="2022-08-13T23:53:57.864" v="736" actId="26606"/>
          <ac:spMkLst>
            <pc:docMk/>
            <pc:sldMk cId="254409688" sldId="262"/>
            <ac:spMk id="43" creationId="{00573A24-AD84-4562-A993-7D04E1D18209}"/>
          </ac:spMkLst>
        </pc:spChg>
        <pc:spChg chg="add">
          <ac:chgData name="Roy Lamberty" userId="f10cc6e0917f4d30" providerId="LiveId" clId="{4128A69A-B842-4F05-BDAE-998DA01A3E79}" dt="2022-08-13T23:53:57.864" v="736" actId="26606"/>
          <ac:spMkLst>
            <pc:docMk/>
            <pc:sldMk cId="254409688" sldId="262"/>
            <ac:spMk id="47" creationId="{FC49D257-5737-4C0D-89EA-9C311AF2B8B5}"/>
          </ac:spMkLst>
        </pc:spChg>
        <pc:spChg chg="del">
          <ac:chgData name="Roy Lamberty" userId="f10cc6e0917f4d30" providerId="LiveId" clId="{4128A69A-B842-4F05-BDAE-998DA01A3E79}" dt="2022-08-13T10:28:19.030" v="36"/>
          <ac:spMkLst>
            <pc:docMk/>
            <pc:sldMk cId="254409688" sldId="262"/>
            <ac:spMk id="79" creationId="{DE91395A-2D18-4AF6-A0AC-AAA7189FED11}"/>
          </ac:spMkLst>
        </pc:spChg>
        <pc:spChg chg="del">
          <ac:chgData name="Roy Lamberty" userId="f10cc6e0917f4d30" providerId="LiveId" clId="{4128A69A-B842-4F05-BDAE-998DA01A3E79}" dt="2022-08-13T10:28:19.030" v="36"/>
          <ac:spMkLst>
            <pc:docMk/>
            <pc:sldMk cId="254409688" sldId="262"/>
            <ac:spMk id="81" creationId="{A57352BE-A213-4040-BE8E-D4A925AD9DF8}"/>
          </ac:spMkLst>
        </pc:spChg>
        <pc:spChg chg="del">
          <ac:chgData name="Roy Lamberty" userId="f10cc6e0917f4d30" providerId="LiveId" clId="{4128A69A-B842-4F05-BDAE-998DA01A3E79}" dt="2022-08-13T10:28:19.030" v="36"/>
          <ac:spMkLst>
            <pc:docMk/>
            <pc:sldMk cId="254409688" sldId="262"/>
            <ac:spMk id="83" creationId="{39EE869B-085D-43B3-AED8-9B065561249F}"/>
          </ac:spMkLst>
        </pc:spChg>
        <pc:spChg chg="del">
          <ac:chgData name="Roy Lamberty" userId="f10cc6e0917f4d30" providerId="LiveId" clId="{4128A69A-B842-4F05-BDAE-998DA01A3E79}" dt="2022-08-13T10:28:19.030" v="36"/>
          <ac:spMkLst>
            <pc:docMk/>
            <pc:sldMk cId="254409688" sldId="262"/>
            <ac:spMk id="85" creationId="{C54E744A-A072-47AF-981A-37186176C2CC}"/>
          </ac:spMkLst>
        </pc:spChg>
        <pc:spChg chg="del">
          <ac:chgData name="Roy Lamberty" userId="f10cc6e0917f4d30" providerId="LiveId" clId="{4128A69A-B842-4F05-BDAE-998DA01A3E79}" dt="2022-08-13T10:28:19.030" v="36"/>
          <ac:spMkLst>
            <pc:docMk/>
            <pc:sldMk cId="254409688" sldId="262"/>
            <ac:spMk id="87" creationId="{F0254341-1068-4FB7-8AEF-220C6EB4101F}"/>
          </ac:spMkLst>
        </pc:spChg>
        <pc:grpChg chg="add del">
          <ac:chgData name="Roy Lamberty" userId="f10cc6e0917f4d30" providerId="LiveId" clId="{4128A69A-B842-4F05-BDAE-998DA01A3E79}" dt="2022-08-13T23:53:57.864" v="736" actId="26606"/>
          <ac:grpSpMkLst>
            <pc:docMk/>
            <pc:sldMk cId="254409688" sldId="262"/>
            <ac:grpSpMk id="22" creationId="{5B988D63-FA8B-436C-902E-E5005BC0492F}"/>
          </ac:grpSpMkLst>
        </pc:grpChg>
        <pc:grpChg chg="del">
          <ac:chgData name="Roy Lamberty" userId="f10cc6e0917f4d30" providerId="LiveId" clId="{4128A69A-B842-4F05-BDAE-998DA01A3E79}" dt="2022-08-13T10:28:19.030" v="36"/>
          <ac:grpSpMkLst>
            <pc:docMk/>
            <pc:sldMk cId="254409688" sldId="262"/>
            <ac:grpSpMk id="51" creationId="{7398C59F-5A18-487B-91D6-B955AACF2E50}"/>
          </ac:grpSpMkLst>
        </pc:grpChg>
        <pc:grpChg chg="del">
          <ac:chgData name="Roy Lamberty" userId="f10cc6e0917f4d30" providerId="LiveId" clId="{4128A69A-B842-4F05-BDAE-998DA01A3E79}" dt="2022-08-13T10:28:19.030" v="36"/>
          <ac:grpSpMkLst>
            <pc:docMk/>
            <pc:sldMk cId="254409688" sldId="262"/>
            <ac:grpSpMk id="65" creationId="{520234FB-542E-4550-9C2F-1B56FD41A1CA}"/>
          </ac:grpSpMkLst>
        </pc:grpChg>
        <pc:picChg chg="add mod ord">
          <ac:chgData name="Roy Lamberty" userId="f10cc6e0917f4d30" providerId="LiveId" clId="{4128A69A-B842-4F05-BDAE-998DA01A3E79}" dt="2022-08-13T23:53:57.864" v="736" actId="26606"/>
          <ac:picMkLst>
            <pc:docMk/>
            <pc:sldMk cId="254409688" sldId="262"/>
            <ac:picMk id="5" creationId="{00000000-0000-0000-0000-000000000000}"/>
          </ac:picMkLst>
        </pc:picChg>
        <pc:picChg chg="del mod replId">
          <ac:chgData name="Roy Lamberty" userId="f10cc6e0917f4d30" providerId="LiveId" clId="{4128A69A-B842-4F05-BDAE-998DA01A3E79}" dt="2022-08-13T23:53:44.098" v="734" actId="26606"/>
          <ac:picMkLst>
            <pc:docMk/>
            <pc:sldMk cId="254409688" sldId="262"/>
            <ac:picMk id="7" creationId="{00000000-0000-0000-0000-000000000000}"/>
          </ac:picMkLst>
        </pc:picChg>
        <pc:picChg chg="del">
          <ac:chgData name="Roy Lamberty" userId="f10cc6e0917f4d30" providerId="LiveId" clId="{4128A69A-B842-4F05-BDAE-998DA01A3E79}" dt="2022-08-13T23:53:33.473" v="732" actId="478"/>
          <ac:picMkLst>
            <pc:docMk/>
            <pc:sldMk cId="254409688" sldId="262"/>
            <ac:picMk id="8" creationId="{CEEFFA39-A1E0-4EB1-B9DE-A3CFE82B4388}"/>
          </ac:picMkLst>
        </pc:picChg>
        <pc:picChg chg="add del">
          <ac:chgData name="Roy Lamberty" userId="f10cc6e0917f4d30" providerId="LiveId" clId="{4128A69A-B842-4F05-BDAE-998DA01A3E79}" dt="2022-08-13T23:53:57.864" v="736" actId="26606"/>
          <ac:picMkLst>
            <pc:docMk/>
            <pc:sldMk cId="254409688" sldId="262"/>
            <ac:picMk id="12" creationId="{01CFC1BB-C5B3-4479-9752-C53221627F91}"/>
          </ac:picMkLst>
        </pc:picChg>
        <pc:picChg chg="add del">
          <ac:chgData name="Roy Lamberty" userId="f10cc6e0917f4d30" providerId="LiveId" clId="{4128A69A-B842-4F05-BDAE-998DA01A3E79}" dt="2022-08-13T23:53:57.864" v="736" actId="26606"/>
          <ac:picMkLst>
            <pc:docMk/>
            <pc:sldMk cId="254409688" sldId="262"/>
            <ac:picMk id="14" creationId="{C56FCE19-3103-4473-A92E-E38D00FCD006}"/>
          </ac:picMkLst>
        </pc:picChg>
        <pc:picChg chg="add del">
          <ac:chgData name="Roy Lamberty" userId="f10cc6e0917f4d30" providerId="LiveId" clId="{4128A69A-B842-4F05-BDAE-998DA01A3E79}" dt="2022-08-13T23:53:57.864" v="736" actId="26606"/>
          <ac:picMkLst>
            <pc:docMk/>
            <pc:sldMk cId="254409688" sldId="262"/>
            <ac:picMk id="16" creationId="{E909C556-FC01-4870-ABC0-8D5C17BD0F3D}"/>
          </ac:picMkLst>
        </pc:picChg>
        <pc:picChg chg="add del">
          <ac:chgData name="Roy Lamberty" userId="f10cc6e0917f4d30" providerId="LiveId" clId="{4128A69A-B842-4F05-BDAE-998DA01A3E79}" dt="2022-08-13T23:53:57.864" v="736" actId="26606"/>
          <ac:picMkLst>
            <pc:docMk/>
            <pc:sldMk cId="254409688" sldId="262"/>
            <ac:picMk id="28" creationId="{78976801-4346-4636-BA62-265C81DFE7C4}"/>
          </ac:picMkLst>
        </pc:picChg>
        <pc:picChg chg="add">
          <ac:chgData name="Roy Lamberty" userId="f10cc6e0917f4d30" providerId="LiveId" clId="{4128A69A-B842-4F05-BDAE-998DA01A3E79}" dt="2022-08-13T23:53:57.864" v="736" actId="26606"/>
          <ac:picMkLst>
            <pc:docMk/>
            <pc:sldMk cId="254409688" sldId="262"/>
            <ac:picMk id="33" creationId="{5321D838-2C7E-4177-9DD3-DAC78324A2B2}"/>
          </ac:picMkLst>
        </pc:picChg>
        <pc:picChg chg="add">
          <ac:chgData name="Roy Lamberty" userId="f10cc6e0917f4d30" providerId="LiveId" clId="{4128A69A-B842-4F05-BDAE-998DA01A3E79}" dt="2022-08-13T23:53:57.864" v="736" actId="26606"/>
          <ac:picMkLst>
            <pc:docMk/>
            <pc:sldMk cId="254409688" sldId="262"/>
            <ac:picMk id="35" creationId="{0146E45C-1450-4186-B501-74F221F897A8}"/>
          </ac:picMkLst>
        </pc:picChg>
        <pc:picChg chg="add">
          <ac:chgData name="Roy Lamberty" userId="f10cc6e0917f4d30" providerId="LiveId" clId="{4128A69A-B842-4F05-BDAE-998DA01A3E79}" dt="2022-08-13T23:53:57.864" v="736" actId="26606"/>
          <ac:picMkLst>
            <pc:docMk/>
            <pc:sldMk cId="254409688" sldId="262"/>
            <ac:picMk id="37" creationId="{EEDDA48B-BC04-4915-ADA3-A1A9522EB0D1}"/>
          </ac:picMkLst>
        </pc:picChg>
        <pc:picChg chg="add">
          <ac:chgData name="Roy Lamberty" userId="f10cc6e0917f4d30" providerId="LiveId" clId="{4128A69A-B842-4F05-BDAE-998DA01A3E79}" dt="2022-08-13T23:53:57.864" v="736" actId="26606"/>
          <ac:picMkLst>
            <pc:docMk/>
            <pc:sldMk cId="254409688" sldId="262"/>
            <ac:picMk id="45" creationId="{B3C087F8-F09C-4C07-B55F-6081689A2413}"/>
          </ac:picMkLst>
        </pc:picChg>
        <pc:picChg chg="add">
          <ac:chgData name="Roy Lamberty" userId="f10cc6e0917f4d30" providerId="LiveId" clId="{4128A69A-B842-4F05-BDAE-998DA01A3E79}" dt="2022-08-13T23:53:57.864" v="736" actId="26606"/>
          <ac:picMkLst>
            <pc:docMk/>
            <pc:sldMk cId="254409688" sldId="262"/>
            <ac:picMk id="49" creationId="{E13D267A-94F5-488A-94C6-5D7156D9AF8C}"/>
          </ac:picMkLst>
        </pc:picChg>
      </pc:sldChg>
      <pc:sldChg chg="addSp delSp modSp del mod setBg setClrOvrMap delDesignElem">
        <pc:chgData name="Roy Lamberty" userId="f10cc6e0917f4d30" providerId="LiveId" clId="{4128A69A-B842-4F05-BDAE-998DA01A3E79}" dt="2022-08-14T00:15:49.962" v="867" actId="47"/>
        <pc:sldMkLst>
          <pc:docMk/>
          <pc:sldMk cId="233887707" sldId="263"/>
        </pc:sldMkLst>
        <pc:spChg chg="mod">
          <ac:chgData name="Roy Lamberty" userId="f10cc6e0917f4d30" providerId="LiveId" clId="{4128A69A-B842-4F05-BDAE-998DA01A3E79}" dt="2022-08-14T00:12:07.630" v="815" actId="26606"/>
          <ac:spMkLst>
            <pc:docMk/>
            <pc:sldMk cId="233887707" sldId="263"/>
            <ac:spMk id="2" creationId="{00000000-0000-0000-0000-000000000000}"/>
          </ac:spMkLst>
        </pc:spChg>
        <pc:spChg chg="add del">
          <ac:chgData name="Roy Lamberty" userId="f10cc6e0917f4d30" providerId="LiveId" clId="{4128A69A-B842-4F05-BDAE-998DA01A3E79}" dt="2022-08-14T00:00:37.048" v="787" actId="26606"/>
          <ac:spMkLst>
            <pc:docMk/>
            <pc:sldMk cId="233887707" sldId="263"/>
            <ac:spMk id="9" creationId="{1557E2A5-8D04-C7F1-20F8-61DF30CB5824}"/>
          </ac:spMkLst>
        </pc:spChg>
        <pc:spChg chg="add">
          <ac:chgData name="Roy Lamberty" userId="f10cc6e0917f4d30" providerId="LiveId" clId="{4128A69A-B842-4F05-BDAE-998DA01A3E79}" dt="2022-08-14T00:12:07.630" v="815" actId="26606"/>
          <ac:spMkLst>
            <pc:docMk/>
            <pc:sldMk cId="233887707" sldId="263"/>
            <ac:spMk id="17" creationId="{6478287C-E119-4E9C-95B0-518478BD9D07}"/>
          </ac:spMkLst>
        </pc:spChg>
        <pc:spChg chg="add del">
          <ac:chgData name="Roy Lamberty" userId="f10cc6e0917f4d30" providerId="LiveId" clId="{4128A69A-B842-4F05-BDAE-998DA01A3E79}" dt="2022-08-14T00:00:37.048" v="787" actId="26606"/>
          <ac:spMkLst>
            <pc:docMk/>
            <pc:sldMk cId="233887707" sldId="263"/>
            <ac:spMk id="18" creationId="{6478287C-E119-4E9C-95B0-518478BD9D07}"/>
          </ac:spMkLst>
        </pc:spChg>
        <pc:spChg chg="add">
          <ac:chgData name="Roy Lamberty" userId="f10cc6e0917f4d30" providerId="LiveId" clId="{4128A69A-B842-4F05-BDAE-998DA01A3E79}" dt="2022-08-14T00:12:07.630" v="815" actId="26606"/>
          <ac:spMkLst>
            <pc:docMk/>
            <pc:sldMk cId="233887707" sldId="263"/>
            <ac:spMk id="19" creationId="{EA4A294F-6D36-425B-8632-27FD6A284D09}"/>
          </ac:spMkLst>
        </pc:spChg>
        <pc:spChg chg="add del">
          <ac:chgData name="Roy Lamberty" userId="f10cc6e0917f4d30" providerId="LiveId" clId="{4128A69A-B842-4F05-BDAE-998DA01A3E79}" dt="2022-08-14T00:00:37.048" v="787" actId="26606"/>
          <ac:spMkLst>
            <pc:docMk/>
            <pc:sldMk cId="233887707" sldId="263"/>
            <ac:spMk id="20" creationId="{EA4A294F-6D36-425B-8632-27FD6A284D09}"/>
          </ac:spMkLst>
        </pc:spChg>
        <pc:spChg chg="add">
          <ac:chgData name="Roy Lamberty" userId="f10cc6e0917f4d30" providerId="LiveId" clId="{4128A69A-B842-4F05-BDAE-998DA01A3E79}" dt="2022-08-14T00:12:07.630" v="815" actId="26606"/>
          <ac:spMkLst>
            <pc:docMk/>
            <pc:sldMk cId="233887707" sldId="263"/>
            <ac:spMk id="21" creationId="{F4979F40-3A44-4CCB-9EB7-F8318BCE576B}"/>
          </ac:spMkLst>
        </pc:spChg>
        <pc:spChg chg="add del">
          <ac:chgData name="Roy Lamberty" userId="f10cc6e0917f4d30" providerId="LiveId" clId="{4128A69A-B842-4F05-BDAE-998DA01A3E79}" dt="2022-08-14T00:00:37.048" v="787" actId="26606"/>
          <ac:spMkLst>
            <pc:docMk/>
            <pc:sldMk cId="233887707" sldId="263"/>
            <ac:spMk id="22" creationId="{F4979F40-3A44-4CCB-9EB7-F8318BCE576B}"/>
          </ac:spMkLst>
        </pc:spChg>
        <pc:spChg chg="add">
          <ac:chgData name="Roy Lamberty" userId="f10cc6e0917f4d30" providerId="LiveId" clId="{4128A69A-B842-4F05-BDAE-998DA01A3E79}" dt="2022-08-14T00:12:07.630" v="815" actId="26606"/>
          <ac:spMkLst>
            <pc:docMk/>
            <pc:sldMk cId="233887707" sldId="263"/>
            <ac:spMk id="25" creationId="{AFD071FA-0514-4371-9568-86216A1F4658}"/>
          </ac:spMkLst>
        </pc:spChg>
        <pc:spChg chg="add del">
          <ac:chgData name="Roy Lamberty" userId="f10cc6e0917f4d30" providerId="LiveId" clId="{4128A69A-B842-4F05-BDAE-998DA01A3E79}" dt="2022-08-14T00:00:37.048" v="787" actId="26606"/>
          <ac:spMkLst>
            <pc:docMk/>
            <pc:sldMk cId="233887707" sldId="263"/>
            <ac:spMk id="26" creationId="{AFD071FA-0514-4371-9568-86216A1F4658}"/>
          </ac:spMkLst>
        </pc:spChg>
        <pc:spChg chg="add">
          <ac:chgData name="Roy Lamberty" userId="f10cc6e0917f4d30" providerId="LiveId" clId="{4128A69A-B842-4F05-BDAE-998DA01A3E79}" dt="2022-08-14T00:12:07.630" v="815" actId="26606"/>
          <ac:spMkLst>
            <pc:docMk/>
            <pc:sldMk cId="233887707" sldId="263"/>
            <ac:spMk id="27" creationId="{5211DDA4-E7B5-4325-A844-B7F59B084BA7}"/>
          </ac:spMkLst>
        </pc:spChg>
        <pc:spChg chg="add del">
          <ac:chgData name="Roy Lamberty" userId="f10cc6e0917f4d30" providerId="LiveId" clId="{4128A69A-B842-4F05-BDAE-998DA01A3E79}" dt="2022-08-14T00:00:37.048" v="787" actId="26606"/>
          <ac:spMkLst>
            <pc:docMk/>
            <pc:sldMk cId="233887707" sldId="263"/>
            <ac:spMk id="28" creationId="{5211DDA4-E7B5-4325-A844-B7F59B084BA7}"/>
          </ac:spMkLst>
        </pc:spChg>
        <pc:spChg chg="add">
          <ac:chgData name="Roy Lamberty" userId="f10cc6e0917f4d30" providerId="LiveId" clId="{4128A69A-B842-4F05-BDAE-998DA01A3E79}" dt="2022-08-14T00:12:07.630" v="815" actId="26606"/>
          <ac:spMkLst>
            <pc:docMk/>
            <pc:sldMk cId="233887707" sldId="263"/>
            <ac:spMk id="31" creationId="{BE824970-9DBF-CD5D-6E38-9EFD8ECE5719}"/>
          </ac:spMkLst>
        </pc:spChg>
        <pc:spChg chg="add del">
          <ac:chgData name="Roy Lamberty" userId="f10cc6e0917f4d30" providerId="LiveId" clId="{4128A69A-B842-4F05-BDAE-998DA01A3E79}" dt="2022-08-14T00:00:42.090" v="790" actId="26606"/>
          <ac:spMkLst>
            <pc:docMk/>
            <pc:sldMk cId="233887707" sldId="263"/>
            <ac:spMk id="35" creationId="{C6DB8A24-0DF2-4AB3-9191-C02AB6937C1F}"/>
          </ac:spMkLst>
        </pc:spChg>
        <pc:spChg chg="add del">
          <ac:chgData name="Roy Lamberty" userId="f10cc6e0917f4d30" providerId="LiveId" clId="{4128A69A-B842-4F05-BDAE-998DA01A3E79}" dt="2022-08-14T00:00:42.090" v="790" actId="26606"/>
          <ac:spMkLst>
            <pc:docMk/>
            <pc:sldMk cId="233887707" sldId="263"/>
            <ac:spMk id="36" creationId="{6924F406-F250-4FCF-A28E-52F364A5AA1D}"/>
          </ac:spMkLst>
        </pc:spChg>
        <pc:spChg chg="del">
          <ac:chgData name="Roy Lamberty" userId="f10cc6e0917f4d30" providerId="LiveId" clId="{4128A69A-B842-4F05-BDAE-998DA01A3E79}" dt="2022-08-13T10:28:19.030" v="36"/>
          <ac:spMkLst>
            <pc:docMk/>
            <pc:sldMk cId="233887707" sldId="263"/>
            <ac:spMk id="38" creationId="{DE91395A-2D18-4AF6-A0AC-AAA7189FED11}"/>
          </ac:spMkLst>
        </pc:spChg>
        <pc:spChg chg="del">
          <ac:chgData name="Roy Lamberty" userId="f10cc6e0917f4d30" providerId="LiveId" clId="{4128A69A-B842-4F05-BDAE-998DA01A3E79}" dt="2022-08-13T10:28:19.030" v="36"/>
          <ac:spMkLst>
            <pc:docMk/>
            <pc:sldMk cId="233887707" sldId="263"/>
            <ac:spMk id="40" creationId="{A57352BE-A213-4040-BE8E-D4A925AD9DF8}"/>
          </ac:spMkLst>
        </pc:spChg>
        <pc:spChg chg="add del">
          <ac:chgData name="Roy Lamberty" userId="f10cc6e0917f4d30" providerId="LiveId" clId="{4128A69A-B842-4F05-BDAE-998DA01A3E79}" dt="2022-08-14T00:00:42.090" v="790" actId="26606"/>
          <ac:spMkLst>
            <pc:docMk/>
            <pc:sldMk cId="233887707" sldId="263"/>
            <ac:spMk id="41" creationId="{09808FA2-8FE9-3284-EA9C-8D94632705FA}"/>
          </ac:spMkLst>
        </pc:spChg>
        <pc:spChg chg="del">
          <ac:chgData name="Roy Lamberty" userId="f10cc6e0917f4d30" providerId="LiveId" clId="{4128A69A-B842-4F05-BDAE-998DA01A3E79}" dt="2022-08-13T10:28:19.030" v="36"/>
          <ac:spMkLst>
            <pc:docMk/>
            <pc:sldMk cId="233887707" sldId="263"/>
            <ac:spMk id="42" creationId="{39EE869B-085D-43B3-AED8-9B065561249F}"/>
          </ac:spMkLst>
        </pc:spChg>
        <pc:spChg chg="add del">
          <ac:chgData name="Roy Lamberty" userId="f10cc6e0917f4d30" providerId="LiveId" clId="{4128A69A-B842-4F05-BDAE-998DA01A3E79}" dt="2022-08-14T00:00:42.090" v="790" actId="26606"/>
          <ac:spMkLst>
            <pc:docMk/>
            <pc:sldMk cId="233887707" sldId="263"/>
            <ac:spMk id="43" creationId="{13BC1C09-8FD1-4619-B317-E9EED5E55DD8}"/>
          </ac:spMkLst>
        </pc:spChg>
        <pc:spChg chg="del">
          <ac:chgData name="Roy Lamberty" userId="f10cc6e0917f4d30" providerId="LiveId" clId="{4128A69A-B842-4F05-BDAE-998DA01A3E79}" dt="2022-08-13T10:28:19.030" v="36"/>
          <ac:spMkLst>
            <pc:docMk/>
            <pc:sldMk cId="233887707" sldId="263"/>
            <ac:spMk id="44" creationId="{C54E744A-A072-47AF-981A-37186176C2CC}"/>
          </ac:spMkLst>
        </pc:spChg>
        <pc:spChg chg="del">
          <ac:chgData name="Roy Lamberty" userId="f10cc6e0917f4d30" providerId="LiveId" clId="{4128A69A-B842-4F05-BDAE-998DA01A3E79}" dt="2022-08-13T10:28:19.030" v="36"/>
          <ac:spMkLst>
            <pc:docMk/>
            <pc:sldMk cId="233887707" sldId="263"/>
            <ac:spMk id="46" creationId="{F0254341-1068-4FB7-8AEF-220C6EB4101F}"/>
          </ac:spMkLst>
        </pc:spChg>
        <pc:spChg chg="add del">
          <ac:chgData name="Roy Lamberty" userId="f10cc6e0917f4d30" providerId="LiveId" clId="{4128A69A-B842-4F05-BDAE-998DA01A3E79}" dt="2022-08-14T00:05:32.411" v="793" actId="26606"/>
          <ac:spMkLst>
            <pc:docMk/>
            <pc:sldMk cId="233887707" sldId="263"/>
            <ac:spMk id="50" creationId="{6478287C-E119-4E9C-95B0-518478BD9D07}"/>
          </ac:spMkLst>
        </pc:spChg>
        <pc:spChg chg="add del">
          <ac:chgData name="Roy Lamberty" userId="f10cc6e0917f4d30" providerId="LiveId" clId="{4128A69A-B842-4F05-BDAE-998DA01A3E79}" dt="2022-08-14T00:05:32.411" v="793" actId="26606"/>
          <ac:spMkLst>
            <pc:docMk/>
            <pc:sldMk cId="233887707" sldId="263"/>
            <ac:spMk id="51" creationId="{EA4A294F-6D36-425B-8632-27FD6A284D09}"/>
          </ac:spMkLst>
        </pc:spChg>
        <pc:spChg chg="add del">
          <ac:chgData name="Roy Lamberty" userId="f10cc6e0917f4d30" providerId="LiveId" clId="{4128A69A-B842-4F05-BDAE-998DA01A3E79}" dt="2022-08-14T00:05:32.411" v="793" actId="26606"/>
          <ac:spMkLst>
            <pc:docMk/>
            <pc:sldMk cId="233887707" sldId="263"/>
            <ac:spMk id="52" creationId="{C610D2AE-07EF-436A-9755-AA8DF4B933A4}"/>
          </ac:spMkLst>
        </pc:spChg>
        <pc:spChg chg="add del">
          <ac:chgData name="Roy Lamberty" userId="f10cc6e0917f4d30" providerId="LiveId" clId="{4128A69A-B842-4F05-BDAE-998DA01A3E79}" dt="2022-08-14T00:05:32.411" v="793" actId="26606"/>
          <ac:spMkLst>
            <pc:docMk/>
            <pc:sldMk cId="233887707" sldId="263"/>
            <ac:spMk id="54" creationId="{CF2D8AD5-434A-4C0E-9F5B-C1AFD645F364}"/>
          </ac:spMkLst>
        </pc:spChg>
        <pc:spChg chg="add del">
          <ac:chgData name="Roy Lamberty" userId="f10cc6e0917f4d30" providerId="LiveId" clId="{4128A69A-B842-4F05-BDAE-998DA01A3E79}" dt="2022-08-14T00:05:32.411" v="793" actId="26606"/>
          <ac:spMkLst>
            <pc:docMk/>
            <pc:sldMk cId="233887707" sldId="263"/>
            <ac:spMk id="56" creationId="{16F6E52A-DA65-7E88-46DB-080138945A56}"/>
          </ac:spMkLst>
        </pc:spChg>
        <pc:spChg chg="add del">
          <ac:chgData name="Roy Lamberty" userId="f10cc6e0917f4d30" providerId="LiveId" clId="{4128A69A-B842-4F05-BDAE-998DA01A3E79}" dt="2022-08-14T00:10:19.390" v="804" actId="26606"/>
          <ac:spMkLst>
            <pc:docMk/>
            <pc:sldMk cId="233887707" sldId="263"/>
            <ac:spMk id="61" creationId="{C6DB8A24-0DF2-4AB3-9191-C02AB6937C1F}"/>
          </ac:spMkLst>
        </pc:spChg>
        <pc:spChg chg="add del">
          <ac:chgData name="Roy Lamberty" userId="f10cc6e0917f4d30" providerId="LiveId" clId="{4128A69A-B842-4F05-BDAE-998DA01A3E79}" dt="2022-08-14T00:10:19.390" v="804" actId="26606"/>
          <ac:spMkLst>
            <pc:docMk/>
            <pc:sldMk cId="233887707" sldId="263"/>
            <ac:spMk id="62" creationId="{6924F406-F250-4FCF-A28E-52F364A5AA1D}"/>
          </ac:spMkLst>
        </pc:spChg>
        <pc:spChg chg="add del">
          <ac:chgData name="Roy Lamberty" userId="f10cc6e0917f4d30" providerId="LiveId" clId="{4128A69A-B842-4F05-BDAE-998DA01A3E79}" dt="2022-08-14T00:10:19.390" v="804" actId="26606"/>
          <ac:spMkLst>
            <pc:docMk/>
            <pc:sldMk cId="233887707" sldId="263"/>
            <ac:spMk id="65" creationId="{C493E730-2044-49B5-A022-B8D6F359343E}"/>
          </ac:spMkLst>
        </pc:spChg>
        <pc:spChg chg="add del">
          <ac:chgData name="Roy Lamberty" userId="f10cc6e0917f4d30" providerId="LiveId" clId="{4128A69A-B842-4F05-BDAE-998DA01A3E79}" dt="2022-08-14T00:10:19.390" v="804" actId="26606"/>
          <ac:spMkLst>
            <pc:docMk/>
            <pc:sldMk cId="233887707" sldId="263"/>
            <ac:spMk id="67" creationId="{B105ECC9-EE27-6091-BD8A-03E8030537CF}"/>
          </ac:spMkLst>
        </pc:spChg>
        <pc:grpChg chg="del">
          <ac:chgData name="Roy Lamberty" userId="f10cc6e0917f4d30" providerId="LiveId" clId="{4128A69A-B842-4F05-BDAE-998DA01A3E79}" dt="2022-08-13T10:28:19.030" v="36"/>
          <ac:grpSpMkLst>
            <pc:docMk/>
            <pc:sldMk cId="233887707" sldId="263"/>
            <ac:grpSpMk id="10" creationId="{7398C59F-5A18-487B-91D6-B955AACF2E50}"/>
          </ac:grpSpMkLst>
        </pc:grpChg>
        <pc:grpChg chg="del">
          <ac:chgData name="Roy Lamberty" userId="f10cc6e0917f4d30" providerId="LiveId" clId="{4128A69A-B842-4F05-BDAE-998DA01A3E79}" dt="2022-08-13T10:28:19.030" v="36"/>
          <ac:grpSpMkLst>
            <pc:docMk/>
            <pc:sldMk cId="233887707" sldId="263"/>
            <ac:grpSpMk id="24" creationId="{520234FB-542E-4550-9C2F-1B56FD41A1CA}"/>
          </ac:grpSpMkLst>
        </pc:grpChg>
        <pc:grpChg chg="add del">
          <ac:chgData name="Roy Lamberty" userId="f10cc6e0917f4d30" providerId="LiveId" clId="{4128A69A-B842-4F05-BDAE-998DA01A3E79}" dt="2022-08-14T00:00:42.090" v="790" actId="26606"/>
          <ac:grpSpMkLst>
            <pc:docMk/>
            <pc:sldMk cId="233887707" sldId="263"/>
            <ac:grpSpMk id="37" creationId="{7A865E47-4365-4F21-B8EA-13B2C12BCB98}"/>
          </ac:grpSpMkLst>
        </pc:grpChg>
        <pc:grpChg chg="add del">
          <ac:chgData name="Roy Lamberty" userId="f10cc6e0917f4d30" providerId="LiveId" clId="{4128A69A-B842-4F05-BDAE-998DA01A3E79}" dt="2022-08-14T00:10:19.390" v="804" actId="26606"/>
          <ac:grpSpMkLst>
            <pc:docMk/>
            <pc:sldMk cId="233887707" sldId="263"/>
            <ac:grpSpMk id="63" creationId="{5B988D63-FA8B-436C-902E-E5005BC0492F}"/>
          </ac:grpSpMkLst>
        </pc:grpChg>
        <pc:picChg chg="add del">
          <ac:chgData name="Roy Lamberty" userId="f10cc6e0917f4d30" providerId="LiveId" clId="{4128A69A-B842-4F05-BDAE-998DA01A3E79}" dt="2022-08-14T00:12:51.430" v="817" actId="21"/>
          <ac:picMkLst>
            <pc:docMk/>
            <pc:sldMk cId="233887707" sldId="263"/>
            <ac:picMk id="5" creationId="{00000000-0000-0000-0000-000000000000}"/>
          </ac:picMkLst>
        </pc:picChg>
        <pc:picChg chg="add del">
          <ac:chgData name="Roy Lamberty" userId="f10cc6e0917f4d30" providerId="LiveId" clId="{4128A69A-B842-4F05-BDAE-998DA01A3E79}" dt="2022-08-14T00:00:37.048" v="787" actId="26606"/>
          <ac:picMkLst>
            <pc:docMk/>
            <pc:sldMk cId="233887707" sldId="263"/>
            <ac:picMk id="7" creationId="{15291D39-6B03-4BB5-BFC6-CBF11E90BFD6}"/>
          </ac:picMkLst>
        </pc:picChg>
        <pc:picChg chg="add del mod">
          <ac:chgData name="Roy Lamberty" userId="f10cc6e0917f4d30" providerId="LiveId" clId="{4128A69A-B842-4F05-BDAE-998DA01A3E79}" dt="2022-08-14T00:11:55.114" v="813" actId="21"/>
          <ac:picMkLst>
            <pc:docMk/>
            <pc:sldMk cId="233887707" sldId="263"/>
            <ac:picMk id="8" creationId="{03097CC5-0893-4D40-A31F-3A689F1D894F}"/>
          </ac:picMkLst>
        </pc:picChg>
        <pc:picChg chg="add">
          <ac:chgData name="Roy Lamberty" userId="f10cc6e0917f4d30" providerId="LiveId" clId="{4128A69A-B842-4F05-BDAE-998DA01A3E79}" dt="2022-08-14T00:12:07.630" v="815" actId="26606"/>
          <ac:picMkLst>
            <pc:docMk/>
            <pc:sldMk cId="233887707" sldId="263"/>
            <ac:picMk id="11" creationId="{5321D838-2C7E-4177-9DD3-DAC78324A2B2}"/>
          </ac:picMkLst>
        </pc:picChg>
        <pc:picChg chg="add del">
          <ac:chgData name="Roy Lamberty" userId="f10cc6e0917f4d30" providerId="LiveId" clId="{4128A69A-B842-4F05-BDAE-998DA01A3E79}" dt="2022-08-14T00:00:37.048" v="787" actId="26606"/>
          <ac:picMkLst>
            <pc:docMk/>
            <pc:sldMk cId="233887707" sldId="263"/>
            <ac:picMk id="12" creationId="{5321D838-2C7E-4177-9DD3-DAC78324A2B2}"/>
          </ac:picMkLst>
        </pc:picChg>
        <pc:picChg chg="add">
          <ac:chgData name="Roy Lamberty" userId="f10cc6e0917f4d30" providerId="LiveId" clId="{4128A69A-B842-4F05-BDAE-998DA01A3E79}" dt="2022-08-14T00:12:07.630" v="815" actId="26606"/>
          <ac:picMkLst>
            <pc:docMk/>
            <pc:sldMk cId="233887707" sldId="263"/>
            <ac:picMk id="13" creationId="{224C28B3-E902-49D1-98A0-582D277A0E00}"/>
          </ac:picMkLst>
        </pc:picChg>
        <pc:picChg chg="add del">
          <ac:chgData name="Roy Lamberty" userId="f10cc6e0917f4d30" providerId="LiveId" clId="{4128A69A-B842-4F05-BDAE-998DA01A3E79}" dt="2022-08-14T00:00:37.048" v="787" actId="26606"/>
          <ac:picMkLst>
            <pc:docMk/>
            <pc:sldMk cId="233887707" sldId="263"/>
            <ac:picMk id="14" creationId="{224C28B3-E902-49D1-98A0-582D277A0E00}"/>
          </ac:picMkLst>
        </pc:picChg>
        <pc:picChg chg="add">
          <ac:chgData name="Roy Lamberty" userId="f10cc6e0917f4d30" providerId="LiveId" clId="{4128A69A-B842-4F05-BDAE-998DA01A3E79}" dt="2022-08-14T00:12:07.630" v="815" actId="26606"/>
          <ac:picMkLst>
            <pc:docMk/>
            <pc:sldMk cId="233887707" sldId="263"/>
            <ac:picMk id="15" creationId="{F3A6C14C-E755-4A02-821B-6EA2D4C9F20D}"/>
          </ac:picMkLst>
        </pc:picChg>
        <pc:picChg chg="add del">
          <ac:chgData name="Roy Lamberty" userId="f10cc6e0917f4d30" providerId="LiveId" clId="{4128A69A-B842-4F05-BDAE-998DA01A3E79}" dt="2022-08-14T00:00:37.048" v="787" actId="26606"/>
          <ac:picMkLst>
            <pc:docMk/>
            <pc:sldMk cId="233887707" sldId="263"/>
            <ac:picMk id="16" creationId="{F3A6C14C-E755-4A02-821B-6EA2D4C9F20D}"/>
          </ac:picMkLst>
        </pc:picChg>
        <pc:picChg chg="add">
          <ac:chgData name="Roy Lamberty" userId="f10cc6e0917f4d30" providerId="LiveId" clId="{4128A69A-B842-4F05-BDAE-998DA01A3E79}" dt="2022-08-14T00:12:07.630" v="815" actId="26606"/>
          <ac:picMkLst>
            <pc:docMk/>
            <pc:sldMk cId="233887707" sldId="263"/>
            <ac:picMk id="23" creationId="{15291D39-6B03-4BB5-BFC6-CBF11E90BFD6}"/>
          </ac:picMkLst>
        </pc:picChg>
        <pc:picChg chg="add">
          <ac:chgData name="Roy Lamberty" userId="f10cc6e0917f4d30" providerId="LiveId" clId="{4128A69A-B842-4F05-BDAE-998DA01A3E79}" dt="2022-08-14T00:12:07.630" v="815" actId="26606"/>
          <ac:picMkLst>
            <pc:docMk/>
            <pc:sldMk cId="233887707" sldId="263"/>
            <ac:picMk id="29" creationId="{0D58E222-6309-4F79-AC20-9D3C69CD9B16}"/>
          </ac:picMkLst>
        </pc:picChg>
        <pc:picChg chg="add del">
          <ac:chgData name="Roy Lamberty" userId="f10cc6e0917f4d30" providerId="LiveId" clId="{4128A69A-B842-4F05-BDAE-998DA01A3E79}" dt="2022-08-14T00:00:37.048" v="787" actId="26606"/>
          <ac:picMkLst>
            <pc:docMk/>
            <pc:sldMk cId="233887707" sldId="263"/>
            <ac:picMk id="30" creationId="{0D58E222-6309-4F79-AC20-9D3C69CD9B16}"/>
          </ac:picMkLst>
        </pc:picChg>
        <pc:picChg chg="add del mod replId">
          <ac:chgData name="Roy Lamberty" userId="f10cc6e0917f4d30" providerId="LiveId" clId="{4128A69A-B842-4F05-BDAE-998DA01A3E79}" dt="2022-08-14T00:12:07.630" v="815" actId="26606"/>
          <ac:picMkLst>
            <pc:docMk/>
            <pc:sldMk cId="233887707" sldId="263"/>
            <ac:picMk id="32" creationId="{00000000-0000-0000-0000-000000000000}"/>
          </ac:picMkLst>
        </pc:picChg>
        <pc:picChg chg="add del">
          <ac:chgData name="Roy Lamberty" userId="f10cc6e0917f4d30" providerId="LiveId" clId="{4128A69A-B842-4F05-BDAE-998DA01A3E79}" dt="2022-08-14T00:00:42.090" v="790" actId="26606"/>
          <ac:picMkLst>
            <pc:docMk/>
            <pc:sldMk cId="233887707" sldId="263"/>
            <ac:picMk id="32" creationId="{01CFC1BB-C5B3-4479-9752-C53221627F91}"/>
          </ac:picMkLst>
        </pc:picChg>
        <pc:picChg chg="add del">
          <ac:chgData name="Roy Lamberty" userId="f10cc6e0917f4d30" providerId="LiveId" clId="{4128A69A-B842-4F05-BDAE-998DA01A3E79}" dt="2022-08-14T00:00:42.090" v="790" actId="26606"/>
          <ac:picMkLst>
            <pc:docMk/>
            <pc:sldMk cId="233887707" sldId="263"/>
            <ac:picMk id="33" creationId="{C56FCE19-3103-4473-A92E-E38D00FCD006}"/>
          </ac:picMkLst>
        </pc:picChg>
        <pc:picChg chg="add del">
          <ac:chgData name="Roy Lamberty" userId="f10cc6e0917f4d30" providerId="LiveId" clId="{4128A69A-B842-4F05-BDAE-998DA01A3E79}" dt="2022-08-14T00:00:42.090" v="790" actId="26606"/>
          <ac:picMkLst>
            <pc:docMk/>
            <pc:sldMk cId="233887707" sldId="263"/>
            <ac:picMk id="34" creationId="{E909C556-FC01-4870-ABC0-8D5C17BD0F3D}"/>
          </ac:picMkLst>
        </pc:picChg>
        <pc:picChg chg="add del">
          <ac:chgData name="Roy Lamberty" userId="f10cc6e0917f4d30" providerId="LiveId" clId="{4128A69A-B842-4F05-BDAE-998DA01A3E79}" dt="2022-08-14T00:00:42.090" v="790" actId="26606"/>
          <ac:picMkLst>
            <pc:docMk/>
            <pc:sldMk cId="233887707" sldId="263"/>
            <ac:picMk id="45" creationId="{D3143E80-C928-46DB-9299-0BD06348A928}"/>
          </ac:picMkLst>
        </pc:picChg>
        <pc:picChg chg="add del">
          <ac:chgData name="Roy Lamberty" userId="f10cc6e0917f4d30" providerId="LiveId" clId="{4128A69A-B842-4F05-BDAE-998DA01A3E79}" dt="2022-08-14T00:05:32.411" v="793" actId="26606"/>
          <ac:picMkLst>
            <pc:docMk/>
            <pc:sldMk cId="233887707" sldId="263"/>
            <ac:picMk id="47" creationId="{5321D838-2C7E-4177-9DD3-DAC78324A2B2}"/>
          </ac:picMkLst>
        </pc:picChg>
        <pc:picChg chg="add del">
          <ac:chgData name="Roy Lamberty" userId="f10cc6e0917f4d30" providerId="LiveId" clId="{4128A69A-B842-4F05-BDAE-998DA01A3E79}" dt="2022-08-14T00:05:32.411" v="793" actId="26606"/>
          <ac:picMkLst>
            <pc:docMk/>
            <pc:sldMk cId="233887707" sldId="263"/>
            <ac:picMk id="48" creationId="{224C28B3-E902-49D1-98A0-582D277A0E00}"/>
          </ac:picMkLst>
        </pc:picChg>
        <pc:picChg chg="add del">
          <ac:chgData name="Roy Lamberty" userId="f10cc6e0917f4d30" providerId="LiveId" clId="{4128A69A-B842-4F05-BDAE-998DA01A3E79}" dt="2022-08-14T00:05:32.411" v="793" actId="26606"/>
          <ac:picMkLst>
            <pc:docMk/>
            <pc:sldMk cId="233887707" sldId="263"/>
            <ac:picMk id="49" creationId="{F3A6C14C-E755-4A02-821B-6EA2D4C9F20D}"/>
          </ac:picMkLst>
        </pc:picChg>
        <pc:picChg chg="add del">
          <ac:chgData name="Roy Lamberty" userId="f10cc6e0917f4d30" providerId="LiveId" clId="{4128A69A-B842-4F05-BDAE-998DA01A3E79}" dt="2022-08-14T00:05:32.411" v="793" actId="26606"/>
          <ac:picMkLst>
            <pc:docMk/>
            <pc:sldMk cId="233887707" sldId="263"/>
            <ac:picMk id="53" creationId="{6CACDD17-9043-46DF-882D-420365B79C18}"/>
          </ac:picMkLst>
        </pc:picChg>
        <pc:picChg chg="add del">
          <ac:chgData name="Roy Lamberty" userId="f10cc6e0917f4d30" providerId="LiveId" clId="{4128A69A-B842-4F05-BDAE-998DA01A3E79}" dt="2022-08-14T00:05:32.411" v="793" actId="26606"/>
          <ac:picMkLst>
            <pc:docMk/>
            <pc:sldMk cId="233887707" sldId="263"/>
            <ac:picMk id="55" creationId="{E92B246D-47CC-40F8-8DE7-B65D409E945E}"/>
          </ac:picMkLst>
        </pc:picChg>
        <pc:picChg chg="add del">
          <ac:chgData name="Roy Lamberty" userId="f10cc6e0917f4d30" providerId="LiveId" clId="{4128A69A-B842-4F05-BDAE-998DA01A3E79}" dt="2022-08-14T00:10:19.390" v="804" actId="26606"/>
          <ac:picMkLst>
            <pc:docMk/>
            <pc:sldMk cId="233887707" sldId="263"/>
            <ac:picMk id="58" creationId="{01CFC1BB-C5B3-4479-9752-C53221627F91}"/>
          </ac:picMkLst>
        </pc:picChg>
        <pc:picChg chg="add del">
          <ac:chgData name="Roy Lamberty" userId="f10cc6e0917f4d30" providerId="LiveId" clId="{4128A69A-B842-4F05-BDAE-998DA01A3E79}" dt="2022-08-14T00:10:19.390" v="804" actId="26606"/>
          <ac:picMkLst>
            <pc:docMk/>
            <pc:sldMk cId="233887707" sldId="263"/>
            <ac:picMk id="59" creationId="{C56FCE19-3103-4473-A92E-E38D00FCD006}"/>
          </ac:picMkLst>
        </pc:picChg>
        <pc:picChg chg="add del">
          <ac:chgData name="Roy Lamberty" userId="f10cc6e0917f4d30" providerId="LiveId" clId="{4128A69A-B842-4F05-BDAE-998DA01A3E79}" dt="2022-08-14T00:10:19.390" v="804" actId="26606"/>
          <ac:picMkLst>
            <pc:docMk/>
            <pc:sldMk cId="233887707" sldId="263"/>
            <ac:picMk id="60" creationId="{E909C556-FC01-4870-ABC0-8D5C17BD0F3D}"/>
          </ac:picMkLst>
        </pc:picChg>
        <pc:picChg chg="add del">
          <ac:chgData name="Roy Lamberty" userId="f10cc6e0917f4d30" providerId="LiveId" clId="{4128A69A-B842-4F05-BDAE-998DA01A3E79}" dt="2022-08-14T00:10:19.390" v="804" actId="26606"/>
          <ac:picMkLst>
            <pc:docMk/>
            <pc:sldMk cId="233887707" sldId="263"/>
            <ac:picMk id="66" creationId="{78976801-4346-4636-BA62-265C81DFE7C4}"/>
          </ac:picMkLst>
        </pc:picChg>
      </pc:sldChg>
      <pc:sldChg chg="addSp delSp modSp mod setBg setClrOvrMap delDesignElem">
        <pc:chgData name="Roy Lamberty" userId="f10cc6e0917f4d30" providerId="LiveId" clId="{4128A69A-B842-4F05-BDAE-998DA01A3E79}" dt="2022-08-13T11:24:14.047" v="478" actId="1076"/>
        <pc:sldMkLst>
          <pc:docMk/>
          <pc:sldMk cId="3822198071" sldId="264"/>
        </pc:sldMkLst>
        <pc:spChg chg="mod">
          <ac:chgData name="Roy Lamberty" userId="f10cc6e0917f4d30" providerId="LiveId" clId="{4128A69A-B842-4F05-BDAE-998DA01A3E79}" dt="2022-08-13T11:23:43.987" v="472" actId="1076"/>
          <ac:spMkLst>
            <pc:docMk/>
            <pc:sldMk cId="3822198071" sldId="264"/>
            <ac:spMk id="2" creationId="{00000000-0000-0000-0000-000000000000}"/>
          </ac:spMkLst>
        </pc:spChg>
        <pc:spChg chg="mod">
          <ac:chgData name="Roy Lamberty" userId="f10cc6e0917f4d30" providerId="LiveId" clId="{4128A69A-B842-4F05-BDAE-998DA01A3E79}" dt="2022-08-13T11:24:14.047" v="478" actId="1076"/>
          <ac:spMkLst>
            <pc:docMk/>
            <pc:sldMk cId="3822198071" sldId="264"/>
            <ac:spMk id="4" creationId="{00000000-0000-0000-0000-000000000000}"/>
          </ac:spMkLst>
        </pc:spChg>
        <pc:spChg chg="add">
          <ac:chgData name="Roy Lamberty" userId="f10cc6e0917f4d30" providerId="LiveId" clId="{4128A69A-B842-4F05-BDAE-998DA01A3E79}" dt="2022-08-13T11:23:05.697" v="466" actId="26606"/>
          <ac:spMkLst>
            <pc:docMk/>
            <pc:sldMk cId="3822198071" sldId="264"/>
            <ac:spMk id="9" creationId="{D0D98427-7B26-46E2-93FE-CB8CD38542AE}"/>
          </ac:spMkLst>
        </pc:spChg>
        <pc:spChg chg="add">
          <ac:chgData name="Roy Lamberty" userId="f10cc6e0917f4d30" providerId="LiveId" clId="{4128A69A-B842-4F05-BDAE-998DA01A3E79}" dt="2022-08-13T11:23:05.697" v="466" actId="26606"/>
          <ac:spMkLst>
            <pc:docMk/>
            <pc:sldMk cId="3822198071" sldId="264"/>
            <ac:spMk id="17" creationId="{6478287C-E119-4E9C-95B0-518478BD9D07}"/>
          </ac:spMkLst>
        </pc:spChg>
        <pc:spChg chg="add">
          <ac:chgData name="Roy Lamberty" userId="f10cc6e0917f4d30" providerId="LiveId" clId="{4128A69A-B842-4F05-BDAE-998DA01A3E79}" dt="2022-08-13T11:23:05.697" v="466" actId="26606"/>
          <ac:spMkLst>
            <pc:docMk/>
            <pc:sldMk cId="3822198071" sldId="264"/>
            <ac:spMk id="19" creationId="{EA4A294F-6D36-425B-8632-27FD6A284D09}"/>
          </ac:spMkLst>
        </pc:spChg>
        <pc:spChg chg="add">
          <ac:chgData name="Roy Lamberty" userId="f10cc6e0917f4d30" providerId="LiveId" clId="{4128A69A-B842-4F05-BDAE-998DA01A3E79}" dt="2022-08-13T11:23:05.697" v="466" actId="26606"/>
          <ac:spMkLst>
            <pc:docMk/>
            <pc:sldMk cId="3822198071" sldId="264"/>
            <ac:spMk id="27" creationId="{B15A4233-F980-4EF6-B2C0-D7C63E752ADF}"/>
          </ac:spMkLst>
        </pc:spChg>
        <pc:spChg chg="add">
          <ac:chgData name="Roy Lamberty" userId="f10cc6e0917f4d30" providerId="LiveId" clId="{4128A69A-B842-4F05-BDAE-998DA01A3E79}" dt="2022-08-13T11:23:05.697" v="466" actId="26606"/>
          <ac:spMkLst>
            <pc:docMk/>
            <pc:sldMk cId="3822198071" sldId="264"/>
            <ac:spMk id="31" creationId="{421B5709-714B-4EA8-8C75-C105D9B4D5DD}"/>
          </ac:spMkLst>
        </pc:spChg>
        <pc:spChg chg="del">
          <ac:chgData name="Roy Lamberty" userId="f10cc6e0917f4d30" providerId="LiveId" clId="{4128A69A-B842-4F05-BDAE-998DA01A3E79}" dt="2022-08-13T10:28:19.030" v="36"/>
          <ac:spMkLst>
            <pc:docMk/>
            <pc:sldMk cId="3822198071" sldId="264"/>
            <ac:spMk id="39" creationId="{DE91395A-2D18-4AF6-A0AC-AAA7189FED11}"/>
          </ac:spMkLst>
        </pc:spChg>
        <pc:spChg chg="del">
          <ac:chgData name="Roy Lamberty" userId="f10cc6e0917f4d30" providerId="LiveId" clId="{4128A69A-B842-4F05-BDAE-998DA01A3E79}" dt="2022-08-13T10:28:19.030" v="36"/>
          <ac:spMkLst>
            <pc:docMk/>
            <pc:sldMk cId="3822198071" sldId="264"/>
            <ac:spMk id="41" creationId="{A57352BE-A213-4040-BE8E-D4A925AD9DF8}"/>
          </ac:spMkLst>
        </pc:spChg>
        <pc:spChg chg="del">
          <ac:chgData name="Roy Lamberty" userId="f10cc6e0917f4d30" providerId="LiveId" clId="{4128A69A-B842-4F05-BDAE-998DA01A3E79}" dt="2022-08-13T10:28:19.030" v="36"/>
          <ac:spMkLst>
            <pc:docMk/>
            <pc:sldMk cId="3822198071" sldId="264"/>
            <ac:spMk id="43" creationId="{93262980-E907-4930-9E6E-3DC2025CE757}"/>
          </ac:spMkLst>
        </pc:spChg>
        <pc:spChg chg="del">
          <ac:chgData name="Roy Lamberty" userId="f10cc6e0917f4d30" providerId="LiveId" clId="{4128A69A-B842-4F05-BDAE-998DA01A3E79}" dt="2022-08-13T10:28:19.030" v="36"/>
          <ac:spMkLst>
            <pc:docMk/>
            <pc:sldMk cId="3822198071" sldId="264"/>
            <ac:spMk id="45" creationId="{AFD53EBD-B361-45AD-8ABF-9270B20B4AFE}"/>
          </ac:spMkLst>
        </pc:spChg>
        <pc:spChg chg="del">
          <ac:chgData name="Roy Lamberty" userId="f10cc6e0917f4d30" providerId="LiveId" clId="{4128A69A-B842-4F05-BDAE-998DA01A3E79}" dt="2022-08-13T10:28:19.030" v="36"/>
          <ac:spMkLst>
            <pc:docMk/>
            <pc:sldMk cId="3822198071" sldId="264"/>
            <ac:spMk id="47" creationId="{DA1A4CE7-6399-4B37-ACE2-CFC4B4077B51}"/>
          </ac:spMkLst>
        </pc:spChg>
        <pc:grpChg chg="del">
          <ac:chgData name="Roy Lamberty" userId="f10cc6e0917f4d30" providerId="LiveId" clId="{4128A69A-B842-4F05-BDAE-998DA01A3E79}" dt="2022-08-13T10:28:19.030" v="36"/>
          <ac:grpSpMkLst>
            <pc:docMk/>
            <pc:sldMk cId="3822198071" sldId="264"/>
            <ac:grpSpMk id="11" creationId="{7398C59F-5A18-487B-91D6-B955AACF2E50}"/>
          </ac:grpSpMkLst>
        </pc:grpChg>
        <pc:grpChg chg="del">
          <ac:chgData name="Roy Lamberty" userId="f10cc6e0917f4d30" providerId="LiveId" clId="{4128A69A-B842-4F05-BDAE-998DA01A3E79}" dt="2022-08-13T10:28:19.030" v="36"/>
          <ac:grpSpMkLst>
            <pc:docMk/>
            <pc:sldMk cId="3822198071" sldId="264"/>
            <ac:grpSpMk id="25" creationId="{520234FB-542E-4550-9C2F-1B56FD41A1CA}"/>
          </ac:grpSpMkLst>
        </pc:grpChg>
        <pc:picChg chg="mod">
          <ac:chgData name="Roy Lamberty" userId="f10cc6e0917f4d30" providerId="LiveId" clId="{4128A69A-B842-4F05-BDAE-998DA01A3E79}" dt="2022-08-13T11:23:05.697" v="466" actId="26606"/>
          <ac:picMkLst>
            <pc:docMk/>
            <pc:sldMk cId="3822198071" sldId="264"/>
            <ac:picMk id="6" creationId="{50A0CD07-BE37-4DC3-B609-C5B99CBDC2D6}"/>
          </ac:picMkLst>
        </pc:picChg>
        <pc:picChg chg="add">
          <ac:chgData name="Roy Lamberty" userId="f10cc6e0917f4d30" providerId="LiveId" clId="{4128A69A-B842-4F05-BDAE-998DA01A3E79}" dt="2022-08-13T11:23:05.697" v="466" actId="26606"/>
          <ac:picMkLst>
            <pc:docMk/>
            <pc:sldMk cId="3822198071" sldId="264"/>
            <ac:picMk id="8" creationId="{5321D838-2C7E-4177-9DD3-DAC78324A2B2}"/>
          </ac:picMkLst>
        </pc:picChg>
        <pc:picChg chg="add">
          <ac:chgData name="Roy Lamberty" userId="f10cc6e0917f4d30" providerId="LiveId" clId="{4128A69A-B842-4F05-BDAE-998DA01A3E79}" dt="2022-08-13T11:23:05.697" v="466" actId="26606"/>
          <ac:picMkLst>
            <pc:docMk/>
            <pc:sldMk cId="3822198071" sldId="264"/>
            <ac:picMk id="13" creationId="{224C28B3-E902-49D1-98A0-582D277A0E00}"/>
          </ac:picMkLst>
        </pc:picChg>
        <pc:picChg chg="add">
          <ac:chgData name="Roy Lamberty" userId="f10cc6e0917f4d30" providerId="LiveId" clId="{4128A69A-B842-4F05-BDAE-998DA01A3E79}" dt="2022-08-13T11:23:05.697" v="466" actId="26606"/>
          <ac:picMkLst>
            <pc:docMk/>
            <pc:sldMk cId="3822198071" sldId="264"/>
            <ac:picMk id="15" creationId="{F3A6C14C-E755-4A02-821B-6EA2D4C9F20D}"/>
          </ac:picMkLst>
        </pc:picChg>
        <pc:picChg chg="add">
          <ac:chgData name="Roy Lamberty" userId="f10cc6e0917f4d30" providerId="LiveId" clId="{4128A69A-B842-4F05-BDAE-998DA01A3E79}" dt="2022-08-13T11:23:05.697" v="466" actId="26606"/>
          <ac:picMkLst>
            <pc:docMk/>
            <pc:sldMk cId="3822198071" sldId="264"/>
            <ac:picMk id="21" creationId="{B3F9E774-F054-4892-8E69-C76B2C8545F2}"/>
          </ac:picMkLst>
        </pc:picChg>
        <pc:picChg chg="add">
          <ac:chgData name="Roy Lamberty" userId="f10cc6e0917f4d30" providerId="LiveId" clId="{4128A69A-B842-4F05-BDAE-998DA01A3E79}" dt="2022-08-13T11:23:05.697" v="466" actId="26606"/>
          <ac:picMkLst>
            <pc:docMk/>
            <pc:sldMk cId="3822198071" sldId="264"/>
            <ac:picMk id="23" creationId="{BEF6A099-2A38-4C66-88FF-FDBCB564E5F8}"/>
          </ac:picMkLst>
        </pc:picChg>
        <pc:picChg chg="add">
          <ac:chgData name="Roy Lamberty" userId="f10cc6e0917f4d30" providerId="LiveId" clId="{4128A69A-B842-4F05-BDAE-998DA01A3E79}" dt="2022-08-13T11:23:05.697" v="466" actId="26606"/>
          <ac:picMkLst>
            <pc:docMk/>
            <pc:sldMk cId="3822198071" sldId="264"/>
            <ac:picMk id="29" creationId="{3B7E3E62-AACE-4D18-93B3-B4C452E287C4}"/>
          </ac:picMkLst>
        </pc:picChg>
      </pc:sldChg>
      <pc:sldChg chg="addSp delSp modSp mod setBg delDesignElem">
        <pc:chgData name="Roy Lamberty" userId="f10cc6e0917f4d30" providerId="LiveId" clId="{4128A69A-B842-4F05-BDAE-998DA01A3E79}" dt="2022-08-13T11:28:56.563" v="509" actId="26606"/>
        <pc:sldMkLst>
          <pc:docMk/>
          <pc:sldMk cId="4213504727" sldId="265"/>
        </pc:sldMkLst>
        <pc:spChg chg="mod ord">
          <ac:chgData name="Roy Lamberty" userId="f10cc6e0917f4d30" providerId="LiveId" clId="{4128A69A-B842-4F05-BDAE-998DA01A3E79}" dt="2022-08-13T11:28:56.563" v="509" actId="26606"/>
          <ac:spMkLst>
            <pc:docMk/>
            <pc:sldMk cId="4213504727" sldId="265"/>
            <ac:spMk id="2" creationId="{00000000-0000-0000-0000-000000000000}"/>
          </ac:spMkLst>
        </pc:spChg>
        <pc:spChg chg="mod">
          <ac:chgData name="Roy Lamberty" userId="f10cc6e0917f4d30" providerId="LiveId" clId="{4128A69A-B842-4F05-BDAE-998DA01A3E79}" dt="2022-08-13T11:28:56.563" v="509" actId="26606"/>
          <ac:spMkLst>
            <pc:docMk/>
            <pc:sldMk cId="4213504727" sldId="265"/>
            <ac:spMk id="4" creationId="{00000000-0000-0000-0000-000000000000}"/>
          </ac:spMkLst>
        </pc:spChg>
        <pc:spChg chg="add del">
          <ac:chgData name="Roy Lamberty" userId="f10cc6e0917f4d30" providerId="LiveId" clId="{4128A69A-B842-4F05-BDAE-998DA01A3E79}" dt="2022-08-13T11:28:56.539" v="508" actId="26606"/>
          <ac:spMkLst>
            <pc:docMk/>
            <pc:sldMk cId="4213504727" sldId="265"/>
            <ac:spMk id="17" creationId="{C6DB8A24-0DF2-4AB3-9191-C02AB6937C1F}"/>
          </ac:spMkLst>
        </pc:spChg>
        <pc:spChg chg="add del">
          <ac:chgData name="Roy Lamberty" userId="f10cc6e0917f4d30" providerId="LiveId" clId="{4128A69A-B842-4F05-BDAE-998DA01A3E79}" dt="2022-08-13T11:28:56.539" v="508" actId="26606"/>
          <ac:spMkLst>
            <pc:docMk/>
            <pc:sldMk cId="4213504727" sldId="265"/>
            <ac:spMk id="19" creationId="{6924F406-F250-4FCF-A28E-52F364A5AA1D}"/>
          </ac:spMkLst>
        </pc:spChg>
        <pc:spChg chg="add del">
          <ac:chgData name="Roy Lamberty" userId="f10cc6e0917f4d30" providerId="LiveId" clId="{4128A69A-B842-4F05-BDAE-998DA01A3E79}" dt="2022-08-13T11:28:56.539" v="508" actId="26606"/>
          <ac:spMkLst>
            <pc:docMk/>
            <pc:sldMk cId="4213504727" sldId="265"/>
            <ac:spMk id="25" creationId="{13BC1C09-8FD1-4619-B317-E9EED5E55DD8}"/>
          </ac:spMkLst>
        </pc:spChg>
        <pc:spChg chg="add">
          <ac:chgData name="Roy Lamberty" userId="f10cc6e0917f4d30" providerId="LiveId" clId="{4128A69A-B842-4F05-BDAE-998DA01A3E79}" dt="2022-08-13T11:28:56.563" v="509" actId="26606"/>
          <ac:spMkLst>
            <pc:docMk/>
            <pc:sldMk cId="4213504727" sldId="265"/>
            <ac:spMk id="32" creationId="{C6DB8A24-0DF2-4AB3-9191-C02AB6937C1F}"/>
          </ac:spMkLst>
        </pc:spChg>
        <pc:spChg chg="add">
          <ac:chgData name="Roy Lamberty" userId="f10cc6e0917f4d30" providerId="LiveId" clId="{4128A69A-B842-4F05-BDAE-998DA01A3E79}" dt="2022-08-13T11:28:56.563" v="509" actId="26606"/>
          <ac:spMkLst>
            <pc:docMk/>
            <pc:sldMk cId="4213504727" sldId="265"/>
            <ac:spMk id="33" creationId="{6924F406-F250-4FCF-A28E-52F364A5AA1D}"/>
          </ac:spMkLst>
        </pc:spChg>
        <pc:spChg chg="add">
          <ac:chgData name="Roy Lamberty" userId="f10cc6e0917f4d30" providerId="LiveId" clId="{4128A69A-B842-4F05-BDAE-998DA01A3E79}" dt="2022-08-13T11:28:56.563" v="509" actId="26606"/>
          <ac:spMkLst>
            <pc:docMk/>
            <pc:sldMk cId="4213504727" sldId="265"/>
            <ac:spMk id="36" creationId="{C493E730-2044-49B5-A022-B8D6F359343E}"/>
          </ac:spMkLst>
        </pc:spChg>
        <pc:spChg chg="del">
          <ac:chgData name="Roy Lamberty" userId="f10cc6e0917f4d30" providerId="LiveId" clId="{4128A69A-B842-4F05-BDAE-998DA01A3E79}" dt="2022-08-13T10:28:19.030" v="36"/>
          <ac:spMkLst>
            <pc:docMk/>
            <pc:sldMk cId="4213504727" sldId="265"/>
            <ac:spMk id="38" creationId="{DE91395A-2D18-4AF6-A0AC-AAA7189FED11}"/>
          </ac:spMkLst>
        </pc:spChg>
        <pc:spChg chg="del">
          <ac:chgData name="Roy Lamberty" userId="f10cc6e0917f4d30" providerId="LiveId" clId="{4128A69A-B842-4F05-BDAE-998DA01A3E79}" dt="2022-08-13T10:28:19.030" v="36"/>
          <ac:spMkLst>
            <pc:docMk/>
            <pc:sldMk cId="4213504727" sldId="265"/>
            <ac:spMk id="40" creationId="{A57352BE-A213-4040-BE8E-D4A925AD9DF8}"/>
          </ac:spMkLst>
        </pc:spChg>
        <pc:spChg chg="del">
          <ac:chgData name="Roy Lamberty" userId="f10cc6e0917f4d30" providerId="LiveId" clId="{4128A69A-B842-4F05-BDAE-998DA01A3E79}" dt="2022-08-13T10:28:19.030" v="36"/>
          <ac:spMkLst>
            <pc:docMk/>
            <pc:sldMk cId="4213504727" sldId="265"/>
            <ac:spMk id="42" creationId="{1A44C337-3893-4B29-A265-B1329150B6AA}"/>
          </ac:spMkLst>
        </pc:spChg>
        <pc:spChg chg="del">
          <ac:chgData name="Roy Lamberty" userId="f10cc6e0917f4d30" providerId="LiveId" clId="{4128A69A-B842-4F05-BDAE-998DA01A3E79}" dt="2022-08-13T10:28:19.030" v="36"/>
          <ac:spMkLst>
            <pc:docMk/>
            <pc:sldMk cId="4213504727" sldId="265"/>
            <ac:spMk id="72" creationId="{AA5CD610-ED7C-4CED-A9A1-174432C88AF8}"/>
          </ac:spMkLst>
        </pc:spChg>
        <pc:spChg chg="del">
          <ac:chgData name="Roy Lamberty" userId="f10cc6e0917f4d30" providerId="LiveId" clId="{4128A69A-B842-4F05-BDAE-998DA01A3E79}" dt="2022-08-13T10:28:19.030" v="36"/>
          <ac:spMkLst>
            <pc:docMk/>
            <pc:sldMk cId="4213504727" sldId="265"/>
            <ac:spMk id="74" creationId="{0C4379BF-8C7A-480A-BC36-DA55D92A9356}"/>
          </ac:spMkLst>
        </pc:spChg>
        <pc:grpChg chg="del">
          <ac:chgData name="Roy Lamberty" userId="f10cc6e0917f4d30" providerId="LiveId" clId="{4128A69A-B842-4F05-BDAE-998DA01A3E79}" dt="2022-08-13T10:28:19.030" v="36"/>
          <ac:grpSpMkLst>
            <pc:docMk/>
            <pc:sldMk cId="4213504727" sldId="265"/>
            <ac:grpSpMk id="10" creationId="{7398C59F-5A18-487B-91D6-B955AACF2E50}"/>
          </ac:grpSpMkLst>
        </pc:grpChg>
        <pc:grpChg chg="add del">
          <ac:chgData name="Roy Lamberty" userId="f10cc6e0917f4d30" providerId="LiveId" clId="{4128A69A-B842-4F05-BDAE-998DA01A3E79}" dt="2022-08-13T11:28:56.539" v="508" actId="26606"/>
          <ac:grpSpMkLst>
            <pc:docMk/>
            <pc:sldMk cId="4213504727" sldId="265"/>
            <ac:grpSpMk id="21" creationId="{7A865E47-4365-4F21-B8EA-13B2C12BCB98}"/>
          </ac:grpSpMkLst>
        </pc:grpChg>
        <pc:grpChg chg="del">
          <ac:chgData name="Roy Lamberty" userId="f10cc6e0917f4d30" providerId="LiveId" clId="{4128A69A-B842-4F05-BDAE-998DA01A3E79}" dt="2022-08-13T10:28:19.030" v="36"/>
          <ac:grpSpMkLst>
            <pc:docMk/>
            <pc:sldMk cId="4213504727" sldId="265"/>
            <ac:grpSpMk id="24" creationId="{520234FB-542E-4550-9C2F-1B56FD41A1CA}"/>
          </ac:grpSpMkLst>
        </pc:grpChg>
        <pc:grpChg chg="add">
          <ac:chgData name="Roy Lamberty" userId="f10cc6e0917f4d30" providerId="LiveId" clId="{4128A69A-B842-4F05-BDAE-998DA01A3E79}" dt="2022-08-13T11:28:56.563" v="509" actId="26606"/>
          <ac:grpSpMkLst>
            <pc:docMk/>
            <pc:sldMk cId="4213504727" sldId="265"/>
            <ac:grpSpMk id="34" creationId="{5B988D63-FA8B-436C-902E-E5005BC0492F}"/>
          </ac:grpSpMkLst>
        </pc:grpChg>
        <pc:grpChg chg="del">
          <ac:chgData name="Roy Lamberty" userId="f10cc6e0917f4d30" providerId="LiveId" clId="{4128A69A-B842-4F05-BDAE-998DA01A3E79}" dt="2022-08-13T10:28:19.030" v="36"/>
          <ac:grpSpMkLst>
            <pc:docMk/>
            <pc:sldMk cId="4213504727" sldId="265"/>
            <ac:grpSpMk id="44" creationId="{81E0B358-1267-4844-8B3D-B7A279B4175A}"/>
          </ac:grpSpMkLst>
        </pc:grpChg>
        <pc:grpChg chg="del">
          <ac:chgData name="Roy Lamberty" userId="f10cc6e0917f4d30" providerId="LiveId" clId="{4128A69A-B842-4F05-BDAE-998DA01A3E79}" dt="2022-08-13T10:28:19.030" v="36"/>
          <ac:grpSpMkLst>
            <pc:docMk/>
            <pc:sldMk cId="4213504727" sldId="265"/>
            <ac:grpSpMk id="58" creationId="{AF44CA9C-80E8-44E1-A79C-D6EBFC73BCA0}"/>
          </ac:grpSpMkLst>
        </pc:grpChg>
        <pc:picChg chg="mod ord">
          <ac:chgData name="Roy Lamberty" userId="f10cc6e0917f4d30" providerId="LiveId" clId="{4128A69A-B842-4F05-BDAE-998DA01A3E79}" dt="2022-08-13T11:28:56.563" v="509" actId="26606"/>
          <ac:picMkLst>
            <pc:docMk/>
            <pc:sldMk cId="4213504727" sldId="265"/>
            <ac:picMk id="6" creationId="{61887296-A9DF-4D71-9D00-6DA6CB9C197D}"/>
          </ac:picMkLst>
        </pc:picChg>
        <pc:picChg chg="add del">
          <ac:chgData name="Roy Lamberty" userId="f10cc6e0917f4d30" providerId="LiveId" clId="{4128A69A-B842-4F05-BDAE-998DA01A3E79}" dt="2022-08-13T11:28:56.539" v="508" actId="26606"/>
          <ac:picMkLst>
            <pc:docMk/>
            <pc:sldMk cId="4213504727" sldId="265"/>
            <ac:picMk id="11" creationId="{01CFC1BB-C5B3-4479-9752-C53221627F91}"/>
          </ac:picMkLst>
        </pc:picChg>
        <pc:picChg chg="add del">
          <ac:chgData name="Roy Lamberty" userId="f10cc6e0917f4d30" providerId="LiveId" clId="{4128A69A-B842-4F05-BDAE-998DA01A3E79}" dt="2022-08-13T11:28:56.539" v="508" actId="26606"/>
          <ac:picMkLst>
            <pc:docMk/>
            <pc:sldMk cId="4213504727" sldId="265"/>
            <ac:picMk id="13" creationId="{C56FCE19-3103-4473-A92E-E38D00FCD006}"/>
          </ac:picMkLst>
        </pc:picChg>
        <pc:picChg chg="add del">
          <ac:chgData name="Roy Lamberty" userId="f10cc6e0917f4d30" providerId="LiveId" clId="{4128A69A-B842-4F05-BDAE-998DA01A3E79}" dt="2022-08-13T11:28:56.539" v="508" actId="26606"/>
          <ac:picMkLst>
            <pc:docMk/>
            <pc:sldMk cId="4213504727" sldId="265"/>
            <ac:picMk id="15" creationId="{E909C556-FC01-4870-ABC0-8D5C17BD0F3D}"/>
          </ac:picMkLst>
        </pc:picChg>
        <pc:picChg chg="add del">
          <ac:chgData name="Roy Lamberty" userId="f10cc6e0917f4d30" providerId="LiveId" clId="{4128A69A-B842-4F05-BDAE-998DA01A3E79}" dt="2022-08-13T11:28:56.539" v="508" actId="26606"/>
          <ac:picMkLst>
            <pc:docMk/>
            <pc:sldMk cId="4213504727" sldId="265"/>
            <ac:picMk id="27" creationId="{D3143E80-C928-46DB-9299-0BD06348A928}"/>
          </ac:picMkLst>
        </pc:picChg>
        <pc:picChg chg="add">
          <ac:chgData name="Roy Lamberty" userId="f10cc6e0917f4d30" providerId="LiveId" clId="{4128A69A-B842-4F05-BDAE-998DA01A3E79}" dt="2022-08-13T11:28:56.563" v="509" actId="26606"/>
          <ac:picMkLst>
            <pc:docMk/>
            <pc:sldMk cId="4213504727" sldId="265"/>
            <ac:picMk id="29" creationId="{01CFC1BB-C5B3-4479-9752-C53221627F91}"/>
          </ac:picMkLst>
        </pc:picChg>
        <pc:picChg chg="add">
          <ac:chgData name="Roy Lamberty" userId="f10cc6e0917f4d30" providerId="LiveId" clId="{4128A69A-B842-4F05-BDAE-998DA01A3E79}" dt="2022-08-13T11:28:56.563" v="509" actId="26606"/>
          <ac:picMkLst>
            <pc:docMk/>
            <pc:sldMk cId="4213504727" sldId="265"/>
            <ac:picMk id="30" creationId="{C56FCE19-3103-4473-A92E-E38D00FCD006}"/>
          </ac:picMkLst>
        </pc:picChg>
        <pc:picChg chg="add">
          <ac:chgData name="Roy Lamberty" userId="f10cc6e0917f4d30" providerId="LiveId" clId="{4128A69A-B842-4F05-BDAE-998DA01A3E79}" dt="2022-08-13T11:28:56.563" v="509" actId="26606"/>
          <ac:picMkLst>
            <pc:docMk/>
            <pc:sldMk cId="4213504727" sldId="265"/>
            <ac:picMk id="31" creationId="{E909C556-FC01-4870-ABC0-8D5C17BD0F3D}"/>
          </ac:picMkLst>
        </pc:picChg>
        <pc:picChg chg="add">
          <ac:chgData name="Roy Lamberty" userId="f10cc6e0917f4d30" providerId="LiveId" clId="{4128A69A-B842-4F05-BDAE-998DA01A3E79}" dt="2022-08-13T11:28:56.563" v="509" actId="26606"/>
          <ac:picMkLst>
            <pc:docMk/>
            <pc:sldMk cId="4213504727" sldId="265"/>
            <ac:picMk id="37" creationId="{78976801-4346-4636-BA62-265C81DFE7C4}"/>
          </ac:picMkLst>
        </pc:picChg>
      </pc:sldChg>
      <pc:sldChg chg="addSp delSp modSp mod setBg delDesignElem">
        <pc:chgData name="Roy Lamberty" userId="f10cc6e0917f4d30" providerId="LiveId" clId="{4128A69A-B842-4F05-BDAE-998DA01A3E79}" dt="2022-08-13T11:30:21.654" v="525" actId="14100"/>
        <pc:sldMkLst>
          <pc:docMk/>
          <pc:sldMk cId="602412375" sldId="266"/>
        </pc:sldMkLst>
        <pc:spChg chg="mod ord">
          <ac:chgData name="Roy Lamberty" userId="f10cc6e0917f4d30" providerId="LiveId" clId="{4128A69A-B842-4F05-BDAE-998DA01A3E79}" dt="2022-08-13T11:30:03.181" v="521" actId="26606"/>
          <ac:spMkLst>
            <pc:docMk/>
            <pc:sldMk cId="602412375" sldId="266"/>
            <ac:spMk id="2" creationId="{00000000-0000-0000-0000-000000000000}"/>
          </ac:spMkLst>
        </pc:spChg>
        <pc:spChg chg="mod">
          <ac:chgData name="Roy Lamberty" userId="f10cc6e0917f4d30" providerId="LiveId" clId="{4128A69A-B842-4F05-BDAE-998DA01A3E79}" dt="2022-08-13T11:30:21.654" v="525" actId="14100"/>
          <ac:spMkLst>
            <pc:docMk/>
            <pc:sldMk cId="602412375" sldId="266"/>
            <ac:spMk id="4" creationId="{00000000-0000-0000-0000-000000000000}"/>
          </ac:spMkLst>
        </pc:spChg>
        <pc:spChg chg="add">
          <ac:chgData name="Roy Lamberty" userId="f10cc6e0917f4d30" providerId="LiveId" clId="{4128A69A-B842-4F05-BDAE-998DA01A3E79}" dt="2022-08-13T11:30:03.181" v="521" actId="26606"/>
          <ac:spMkLst>
            <pc:docMk/>
            <pc:sldMk cId="602412375" sldId="266"/>
            <ac:spMk id="8" creationId="{78A4CDE5-C7BC-41E1-8A4A-79E024CC09F3}"/>
          </ac:spMkLst>
        </pc:spChg>
        <pc:spChg chg="add">
          <ac:chgData name="Roy Lamberty" userId="f10cc6e0917f4d30" providerId="LiveId" clId="{4128A69A-B842-4F05-BDAE-998DA01A3E79}" dt="2022-08-13T11:30:03.181" v="521" actId="26606"/>
          <ac:spMkLst>
            <pc:docMk/>
            <pc:sldMk cId="602412375" sldId="266"/>
            <ac:spMk id="16" creationId="{C6DB8A24-0DF2-4AB3-9191-C02AB6937C1F}"/>
          </ac:spMkLst>
        </pc:spChg>
        <pc:spChg chg="add">
          <ac:chgData name="Roy Lamberty" userId="f10cc6e0917f4d30" providerId="LiveId" clId="{4128A69A-B842-4F05-BDAE-998DA01A3E79}" dt="2022-08-13T11:30:03.181" v="521" actId="26606"/>
          <ac:spMkLst>
            <pc:docMk/>
            <pc:sldMk cId="602412375" sldId="266"/>
            <ac:spMk id="18" creationId="{6924F406-F250-4FCF-A28E-52F364A5AA1D}"/>
          </ac:spMkLst>
        </pc:spChg>
        <pc:spChg chg="del">
          <ac:chgData name="Roy Lamberty" userId="f10cc6e0917f4d30" providerId="LiveId" clId="{4128A69A-B842-4F05-BDAE-998DA01A3E79}" dt="2022-08-13T10:28:19.030" v="36"/>
          <ac:spMkLst>
            <pc:docMk/>
            <pc:sldMk cId="602412375" sldId="266"/>
            <ac:spMk id="38" creationId="{DE91395A-2D18-4AF6-A0AC-AAA7189FED11}"/>
          </ac:spMkLst>
        </pc:spChg>
        <pc:spChg chg="del">
          <ac:chgData name="Roy Lamberty" userId="f10cc6e0917f4d30" providerId="LiveId" clId="{4128A69A-B842-4F05-BDAE-998DA01A3E79}" dt="2022-08-13T10:28:19.030" v="36"/>
          <ac:spMkLst>
            <pc:docMk/>
            <pc:sldMk cId="602412375" sldId="266"/>
            <ac:spMk id="40" creationId="{A57352BE-A213-4040-BE8E-D4A925AD9DF8}"/>
          </ac:spMkLst>
        </pc:spChg>
        <pc:spChg chg="del">
          <ac:chgData name="Roy Lamberty" userId="f10cc6e0917f4d30" providerId="LiveId" clId="{4128A69A-B842-4F05-BDAE-998DA01A3E79}" dt="2022-08-13T10:28:19.030" v="36"/>
          <ac:spMkLst>
            <pc:docMk/>
            <pc:sldMk cId="602412375" sldId="266"/>
            <ac:spMk id="42" creationId="{1A44C337-3893-4B29-A265-B1329150B6AA}"/>
          </ac:spMkLst>
        </pc:spChg>
        <pc:spChg chg="del">
          <ac:chgData name="Roy Lamberty" userId="f10cc6e0917f4d30" providerId="LiveId" clId="{4128A69A-B842-4F05-BDAE-998DA01A3E79}" dt="2022-08-13T10:28:19.030" v="36"/>
          <ac:spMkLst>
            <pc:docMk/>
            <pc:sldMk cId="602412375" sldId="266"/>
            <ac:spMk id="72" creationId="{AA5CD610-ED7C-4CED-A9A1-174432C88AF8}"/>
          </ac:spMkLst>
        </pc:spChg>
        <pc:spChg chg="del">
          <ac:chgData name="Roy Lamberty" userId="f10cc6e0917f4d30" providerId="LiveId" clId="{4128A69A-B842-4F05-BDAE-998DA01A3E79}" dt="2022-08-13T10:28:19.030" v="36"/>
          <ac:spMkLst>
            <pc:docMk/>
            <pc:sldMk cId="602412375" sldId="266"/>
            <ac:spMk id="74" creationId="{0C4379BF-8C7A-480A-BC36-DA55D92A9356}"/>
          </ac:spMkLst>
        </pc:spChg>
        <pc:grpChg chg="del">
          <ac:chgData name="Roy Lamberty" userId="f10cc6e0917f4d30" providerId="LiveId" clId="{4128A69A-B842-4F05-BDAE-998DA01A3E79}" dt="2022-08-13T10:28:19.030" v="36"/>
          <ac:grpSpMkLst>
            <pc:docMk/>
            <pc:sldMk cId="602412375" sldId="266"/>
            <ac:grpSpMk id="10" creationId="{7398C59F-5A18-487B-91D6-B955AACF2E50}"/>
          </ac:grpSpMkLst>
        </pc:grpChg>
        <pc:grpChg chg="add">
          <ac:chgData name="Roy Lamberty" userId="f10cc6e0917f4d30" providerId="LiveId" clId="{4128A69A-B842-4F05-BDAE-998DA01A3E79}" dt="2022-08-13T11:30:03.181" v="521" actId="26606"/>
          <ac:grpSpMkLst>
            <pc:docMk/>
            <pc:sldMk cId="602412375" sldId="266"/>
            <ac:grpSpMk id="20" creationId="{905A9BAA-B344-45D2-838C-73856C4B15D4}"/>
          </ac:grpSpMkLst>
        </pc:grpChg>
        <pc:grpChg chg="del">
          <ac:chgData name="Roy Lamberty" userId="f10cc6e0917f4d30" providerId="LiveId" clId="{4128A69A-B842-4F05-BDAE-998DA01A3E79}" dt="2022-08-13T10:28:19.030" v="36"/>
          <ac:grpSpMkLst>
            <pc:docMk/>
            <pc:sldMk cId="602412375" sldId="266"/>
            <ac:grpSpMk id="24" creationId="{520234FB-542E-4550-9C2F-1B56FD41A1CA}"/>
          </ac:grpSpMkLst>
        </pc:grpChg>
        <pc:grpChg chg="del">
          <ac:chgData name="Roy Lamberty" userId="f10cc6e0917f4d30" providerId="LiveId" clId="{4128A69A-B842-4F05-BDAE-998DA01A3E79}" dt="2022-08-13T10:28:19.030" v="36"/>
          <ac:grpSpMkLst>
            <pc:docMk/>
            <pc:sldMk cId="602412375" sldId="266"/>
            <ac:grpSpMk id="44" creationId="{81E0B358-1267-4844-8B3D-B7A279B4175A}"/>
          </ac:grpSpMkLst>
        </pc:grpChg>
        <pc:grpChg chg="del">
          <ac:chgData name="Roy Lamberty" userId="f10cc6e0917f4d30" providerId="LiveId" clId="{4128A69A-B842-4F05-BDAE-998DA01A3E79}" dt="2022-08-13T10:28:19.030" v="36"/>
          <ac:grpSpMkLst>
            <pc:docMk/>
            <pc:sldMk cId="602412375" sldId="266"/>
            <ac:grpSpMk id="58" creationId="{AF44CA9C-80E8-44E1-A79C-D6EBFC73BCA0}"/>
          </ac:grpSpMkLst>
        </pc:grpChg>
        <pc:picChg chg="mod">
          <ac:chgData name="Roy Lamberty" userId="f10cc6e0917f4d30" providerId="LiveId" clId="{4128A69A-B842-4F05-BDAE-998DA01A3E79}" dt="2022-08-13T11:30:03.181" v="521" actId="26606"/>
          <ac:picMkLst>
            <pc:docMk/>
            <pc:sldMk cId="602412375" sldId="266"/>
            <ac:picMk id="5" creationId="{00000000-0000-0000-0000-000000000000}"/>
          </ac:picMkLst>
        </pc:picChg>
        <pc:picChg chg="add">
          <ac:chgData name="Roy Lamberty" userId="f10cc6e0917f4d30" providerId="LiveId" clId="{4128A69A-B842-4F05-BDAE-998DA01A3E79}" dt="2022-08-13T11:30:03.181" v="521" actId="26606"/>
          <ac:picMkLst>
            <pc:docMk/>
            <pc:sldMk cId="602412375" sldId="266"/>
            <ac:picMk id="7" creationId="{01CFC1BB-C5B3-4479-9752-C53221627F91}"/>
          </ac:picMkLst>
        </pc:picChg>
        <pc:picChg chg="add">
          <ac:chgData name="Roy Lamberty" userId="f10cc6e0917f4d30" providerId="LiveId" clId="{4128A69A-B842-4F05-BDAE-998DA01A3E79}" dt="2022-08-13T11:30:03.181" v="521" actId="26606"/>
          <ac:picMkLst>
            <pc:docMk/>
            <pc:sldMk cId="602412375" sldId="266"/>
            <ac:picMk id="12" creationId="{C56FCE19-3103-4473-A92E-E38D00FCD006}"/>
          </ac:picMkLst>
        </pc:picChg>
        <pc:picChg chg="add">
          <ac:chgData name="Roy Lamberty" userId="f10cc6e0917f4d30" providerId="LiveId" clId="{4128A69A-B842-4F05-BDAE-998DA01A3E79}" dt="2022-08-13T11:30:03.181" v="521" actId="26606"/>
          <ac:picMkLst>
            <pc:docMk/>
            <pc:sldMk cId="602412375" sldId="266"/>
            <ac:picMk id="14" creationId="{E909C556-FC01-4870-ABC0-8D5C17BD0F3D}"/>
          </ac:picMkLst>
        </pc:picChg>
        <pc:picChg chg="add">
          <ac:chgData name="Roy Lamberty" userId="f10cc6e0917f4d30" providerId="LiveId" clId="{4128A69A-B842-4F05-BDAE-998DA01A3E79}" dt="2022-08-13T11:30:03.181" v="521" actId="26606"/>
          <ac:picMkLst>
            <pc:docMk/>
            <pc:sldMk cId="602412375" sldId="266"/>
            <ac:picMk id="26" creationId="{025C7952-5703-489E-8DBD-F2EFAC8EEB05}"/>
          </ac:picMkLst>
        </pc:picChg>
      </pc:sldChg>
      <pc:sldChg chg="addSp delSp modSp mod setBg delDesignElem">
        <pc:chgData name="Roy Lamberty" userId="f10cc6e0917f4d30" providerId="LiveId" clId="{4128A69A-B842-4F05-BDAE-998DA01A3E79}" dt="2022-08-13T11:31:00.964" v="530" actId="27636"/>
        <pc:sldMkLst>
          <pc:docMk/>
          <pc:sldMk cId="3443684476" sldId="267"/>
        </pc:sldMkLst>
        <pc:spChg chg="mod ord">
          <ac:chgData name="Roy Lamberty" userId="f10cc6e0917f4d30" providerId="LiveId" clId="{4128A69A-B842-4F05-BDAE-998DA01A3E79}" dt="2022-08-13T11:30:44.564" v="526" actId="26606"/>
          <ac:spMkLst>
            <pc:docMk/>
            <pc:sldMk cId="3443684476" sldId="267"/>
            <ac:spMk id="2" creationId="{00000000-0000-0000-0000-000000000000}"/>
          </ac:spMkLst>
        </pc:spChg>
        <pc:spChg chg="mod">
          <ac:chgData name="Roy Lamberty" userId="f10cc6e0917f4d30" providerId="LiveId" clId="{4128A69A-B842-4F05-BDAE-998DA01A3E79}" dt="2022-08-13T11:31:00.964" v="530" actId="27636"/>
          <ac:spMkLst>
            <pc:docMk/>
            <pc:sldMk cId="3443684476" sldId="267"/>
            <ac:spMk id="4" creationId="{00000000-0000-0000-0000-000000000000}"/>
          </ac:spMkLst>
        </pc:spChg>
        <pc:spChg chg="add">
          <ac:chgData name="Roy Lamberty" userId="f10cc6e0917f4d30" providerId="LiveId" clId="{4128A69A-B842-4F05-BDAE-998DA01A3E79}" dt="2022-08-13T11:30:44.564" v="526" actId="26606"/>
          <ac:spMkLst>
            <pc:docMk/>
            <pc:sldMk cId="3443684476" sldId="267"/>
            <ac:spMk id="16" creationId="{C6DB8A24-0DF2-4AB3-9191-C02AB6937C1F}"/>
          </ac:spMkLst>
        </pc:spChg>
        <pc:spChg chg="add">
          <ac:chgData name="Roy Lamberty" userId="f10cc6e0917f4d30" providerId="LiveId" clId="{4128A69A-B842-4F05-BDAE-998DA01A3E79}" dt="2022-08-13T11:30:44.564" v="526" actId="26606"/>
          <ac:spMkLst>
            <pc:docMk/>
            <pc:sldMk cId="3443684476" sldId="267"/>
            <ac:spMk id="18" creationId="{6924F406-F250-4FCF-A28E-52F364A5AA1D}"/>
          </ac:spMkLst>
        </pc:spChg>
        <pc:spChg chg="add">
          <ac:chgData name="Roy Lamberty" userId="f10cc6e0917f4d30" providerId="LiveId" clId="{4128A69A-B842-4F05-BDAE-998DA01A3E79}" dt="2022-08-13T11:30:44.564" v="526" actId="26606"/>
          <ac:spMkLst>
            <pc:docMk/>
            <pc:sldMk cId="3443684476" sldId="267"/>
            <ac:spMk id="24" creationId="{13BC1C09-8FD1-4619-B317-E9EED5E55DD8}"/>
          </ac:spMkLst>
        </pc:spChg>
        <pc:spChg chg="del">
          <ac:chgData name="Roy Lamberty" userId="f10cc6e0917f4d30" providerId="LiveId" clId="{4128A69A-B842-4F05-BDAE-998DA01A3E79}" dt="2022-08-13T10:28:19.030" v="36"/>
          <ac:spMkLst>
            <pc:docMk/>
            <pc:sldMk cId="3443684476" sldId="267"/>
            <ac:spMk id="42" creationId="{1A44C337-3893-4B29-A265-B1329150B6AA}"/>
          </ac:spMkLst>
        </pc:spChg>
        <pc:spChg chg="del">
          <ac:chgData name="Roy Lamberty" userId="f10cc6e0917f4d30" providerId="LiveId" clId="{4128A69A-B842-4F05-BDAE-998DA01A3E79}" dt="2022-08-13T10:28:19.030" v="36"/>
          <ac:spMkLst>
            <pc:docMk/>
            <pc:sldMk cId="3443684476" sldId="267"/>
            <ac:spMk id="71" creationId="{DE91395A-2D18-4AF6-A0AC-AAA7189FED11}"/>
          </ac:spMkLst>
        </pc:spChg>
        <pc:spChg chg="del">
          <ac:chgData name="Roy Lamberty" userId="f10cc6e0917f4d30" providerId="LiveId" clId="{4128A69A-B842-4F05-BDAE-998DA01A3E79}" dt="2022-08-13T10:28:19.030" v="36"/>
          <ac:spMkLst>
            <pc:docMk/>
            <pc:sldMk cId="3443684476" sldId="267"/>
            <ac:spMk id="72" creationId="{AA5CD610-ED7C-4CED-A9A1-174432C88AF8}"/>
          </ac:spMkLst>
        </pc:spChg>
        <pc:spChg chg="del">
          <ac:chgData name="Roy Lamberty" userId="f10cc6e0917f4d30" providerId="LiveId" clId="{4128A69A-B842-4F05-BDAE-998DA01A3E79}" dt="2022-08-13T10:28:19.030" v="36"/>
          <ac:spMkLst>
            <pc:docMk/>
            <pc:sldMk cId="3443684476" sldId="267"/>
            <ac:spMk id="73" creationId="{A57352BE-A213-4040-BE8E-D4A925AD9DF8}"/>
          </ac:spMkLst>
        </pc:spChg>
        <pc:spChg chg="del">
          <ac:chgData name="Roy Lamberty" userId="f10cc6e0917f4d30" providerId="LiveId" clId="{4128A69A-B842-4F05-BDAE-998DA01A3E79}" dt="2022-08-13T10:28:19.030" v="36"/>
          <ac:spMkLst>
            <pc:docMk/>
            <pc:sldMk cId="3443684476" sldId="267"/>
            <ac:spMk id="74" creationId="{0C4379BF-8C7A-480A-BC36-DA55D92A9356}"/>
          </ac:spMkLst>
        </pc:spChg>
        <pc:grpChg chg="add">
          <ac:chgData name="Roy Lamberty" userId="f10cc6e0917f4d30" providerId="LiveId" clId="{4128A69A-B842-4F05-BDAE-998DA01A3E79}" dt="2022-08-13T11:30:44.564" v="526" actId="26606"/>
          <ac:grpSpMkLst>
            <pc:docMk/>
            <pc:sldMk cId="3443684476" sldId="267"/>
            <ac:grpSpMk id="20" creationId="{7A865E47-4365-4F21-B8EA-13B2C12BCB98}"/>
          </ac:grpSpMkLst>
        </pc:grpChg>
        <pc:grpChg chg="del">
          <ac:chgData name="Roy Lamberty" userId="f10cc6e0917f4d30" providerId="LiveId" clId="{4128A69A-B842-4F05-BDAE-998DA01A3E79}" dt="2022-08-13T10:28:19.030" v="36"/>
          <ac:grpSpMkLst>
            <pc:docMk/>
            <pc:sldMk cId="3443684476" sldId="267"/>
            <ac:grpSpMk id="43" creationId="{7398C59F-5A18-487B-91D6-B955AACF2E50}"/>
          </ac:grpSpMkLst>
        </pc:grpChg>
        <pc:grpChg chg="del">
          <ac:chgData name="Roy Lamberty" userId="f10cc6e0917f4d30" providerId="LiveId" clId="{4128A69A-B842-4F05-BDAE-998DA01A3E79}" dt="2022-08-13T10:28:19.030" v="36"/>
          <ac:grpSpMkLst>
            <pc:docMk/>
            <pc:sldMk cId="3443684476" sldId="267"/>
            <ac:grpSpMk id="44" creationId="{81E0B358-1267-4844-8B3D-B7A279B4175A}"/>
          </ac:grpSpMkLst>
        </pc:grpChg>
        <pc:grpChg chg="del">
          <ac:chgData name="Roy Lamberty" userId="f10cc6e0917f4d30" providerId="LiveId" clId="{4128A69A-B842-4F05-BDAE-998DA01A3E79}" dt="2022-08-13T10:28:19.030" v="36"/>
          <ac:grpSpMkLst>
            <pc:docMk/>
            <pc:sldMk cId="3443684476" sldId="267"/>
            <ac:grpSpMk id="57" creationId="{520234FB-542E-4550-9C2F-1B56FD41A1CA}"/>
          </ac:grpSpMkLst>
        </pc:grpChg>
        <pc:grpChg chg="del">
          <ac:chgData name="Roy Lamberty" userId="f10cc6e0917f4d30" providerId="LiveId" clId="{4128A69A-B842-4F05-BDAE-998DA01A3E79}" dt="2022-08-13T10:28:19.030" v="36"/>
          <ac:grpSpMkLst>
            <pc:docMk/>
            <pc:sldMk cId="3443684476" sldId="267"/>
            <ac:grpSpMk id="58" creationId="{AF44CA9C-80E8-44E1-A79C-D6EBFC73BCA0}"/>
          </ac:grpSpMkLst>
        </pc:grpChg>
        <pc:picChg chg="mod ord">
          <ac:chgData name="Roy Lamberty" userId="f10cc6e0917f4d30" providerId="LiveId" clId="{4128A69A-B842-4F05-BDAE-998DA01A3E79}" dt="2022-08-13T11:30:44.564" v="526" actId="26606"/>
          <ac:picMkLst>
            <pc:docMk/>
            <pc:sldMk cId="3443684476" sldId="267"/>
            <ac:picMk id="5" creationId="{00000000-0000-0000-0000-000000000000}"/>
          </ac:picMkLst>
        </pc:picChg>
        <pc:picChg chg="add">
          <ac:chgData name="Roy Lamberty" userId="f10cc6e0917f4d30" providerId="LiveId" clId="{4128A69A-B842-4F05-BDAE-998DA01A3E79}" dt="2022-08-13T11:30:44.564" v="526" actId="26606"/>
          <ac:picMkLst>
            <pc:docMk/>
            <pc:sldMk cId="3443684476" sldId="267"/>
            <ac:picMk id="10" creationId="{01CFC1BB-C5B3-4479-9752-C53221627F91}"/>
          </ac:picMkLst>
        </pc:picChg>
        <pc:picChg chg="add">
          <ac:chgData name="Roy Lamberty" userId="f10cc6e0917f4d30" providerId="LiveId" clId="{4128A69A-B842-4F05-BDAE-998DA01A3E79}" dt="2022-08-13T11:30:44.564" v="526" actId="26606"/>
          <ac:picMkLst>
            <pc:docMk/>
            <pc:sldMk cId="3443684476" sldId="267"/>
            <ac:picMk id="12" creationId="{C56FCE19-3103-4473-A92E-E38D00FCD006}"/>
          </ac:picMkLst>
        </pc:picChg>
        <pc:picChg chg="add">
          <ac:chgData name="Roy Lamberty" userId="f10cc6e0917f4d30" providerId="LiveId" clId="{4128A69A-B842-4F05-BDAE-998DA01A3E79}" dt="2022-08-13T11:30:44.564" v="526" actId="26606"/>
          <ac:picMkLst>
            <pc:docMk/>
            <pc:sldMk cId="3443684476" sldId="267"/>
            <ac:picMk id="14" creationId="{E909C556-FC01-4870-ABC0-8D5C17BD0F3D}"/>
          </ac:picMkLst>
        </pc:picChg>
        <pc:picChg chg="add">
          <ac:chgData name="Roy Lamberty" userId="f10cc6e0917f4d30" providerId="LiveId" clId="{4128A69A-B842-4F05-BDAE-998DA01A3E79}" dt="2022-08-13T11:30:44.564" v="526" actId="26606"/>
          <ac:picMkLst>
            <pc:docMk/>
            <pc:sldMk cId="3443684476" sldId="267"/>
            <ac:picMk id="26" creationId="{D3143E80-C928-46DB-9299-0BD06348A928}"/>
          </ac:picMkLst>
        </pc:picChg>
      </pc:sldChg>
      <pc:sldChg chg="addSp delSp modSp mod setBg delDesignElem">
        <pc:chgData name="Roy Lamberty" userId="f10cc6e0917f4d30" providerId="LiveId" clId="{4128A69A-B842-4F05-BDAE-998DA01A3E79}" dt="2022-08-13T11:31:40.347" v="535" actId="14100"/>
        <pc:sldMkLst>
          <pc:docMk/>
          <pc:sldMk cId="2279309366" sldId="268"/>
        </pc:sldMkLst>
        <pc:spChg chg="mod ord">
          <ac:chgData name="Roy Lamberty" userId="f10cc6e0917f4d30" providerId="LiveId" clId="{4128A69A-B842-4F05-BDAE-998DA01A3E79}" dt="2022-08-13T11:31:19.480" v="531" actId="26606"/>
          <ac:spMkLst>
            <pc:docMk/>
            <pc:sldMk cId="2279309366" sldId="268"/>
            <ac:spMk id="2" creationId="{00000000-0000-0000-0000-000000000000}"/>
          </ac:spMkLst>
        </pc:spChg>
        <pc:spChg chg="mod">
          <ac:chgData name="Roy Lamberty" userId="f10cc6e0917f4d30" providerId="LiveId" clId="{4128A69A-B842-4F05-BDAE-998DA01A3E79}" dt="2022-08-13T11:31:40.347" v="535" actId="14100"/>
          <ac:spMkLst>
            <pc:docMk/>
            <pc:sldMk cId="2279309366" sldId="268"/>
            <ac:spMk id="4" creationId="{00000000-0000-0000-0000-000000000000}"/>
          </ac:spMkLst>
        </pc:spChg>
        <pc:spChg chg="add">
          <ac:chgData name="Roy Lamberty" userId="f10cc6e0917f4d30" providerId="LiveId" clId="{4128A69A-B842-4F05-BDAE-998DA01A3E79}" dt="2022-08-13T11:31:19.480" v="531" actId="26606"/>
          <ac:spMkLst>
            <pc:docMk/>
            <pc:sldMk cId="2279309366" sldId="268"/>
            <ac:spMk id="16" creationId="{C6DB8A24-0DF2-4AB3-9191-C02AB6937C1F}"/>
          </ac:spMkLst>
        </pc:spChg>
        <pc:spChg chg="add">
          <ac:chgData name="Roy Lamberty" userId="f10cc6e0917f4d30" providerId="LiveId" clId="{4128A69A-B842-4F05-BDAE-998DA01A3E79}" dt="2022-08-13T11:31:19.480" v="531" actId="26606"/>
          <ac:spMkLst>
            <pc:docMk/>
            <pc:sldMk cId="2279309366" sldId="268"/>
            <ac:spMk id="18" creationId="{6924F406-F250-4FCF-A28E-52F364A5AA1D}"/>
          </ac:spMkLst>
        </pc:spChg>
        <pc:spChg chg="add">
          <ac:chgData name="Roy Lamberty" userId="f10cc6e0917f4d30" providerId="LiveId" clId="{4128A69A-B842-4F05-BDAE-998DA01A3E79}" dt="2022-08-13T11:31:19.480" v="531" actId="26606"/>
          <ac:spMkLst>
            <pc:docMk/>
            <pc:sldMk cId="2279309366" sldId="268"/>
            <ac:spMk id="24" creationId="{13BC1C09-8FD1-4619-B317-E9EED5E55DD8}"/>
          </ac:spMkLst>
        </pc:spChg>
        <pc:spChg chg="del">
          <ac:chgData name="Roy Lamberty" userId="f10cc6e0917f4d30" providerId="LiveId" clId="{4128A69A-B842-4F05-BDAE-998DA01A3E79}" dt="2022-08-13T10:28:19.030" v="36"/>
          <ac:spMkLst>
            <pc:docMk/>
            <pc:sldMk cId="2279309366" sldId="268"/>
            <ac:spMk id="42" creationId="{1A44C337-3893-4B29-A265-B1329150B6AA}"/>
          </ac:spMkLst>
        </pc:spChg>
        <pc:spChg chg="del">
          <ac:chgData name="Roy Lamberty" userId="f10cc6e0917f4d30" providerId="LiveId" clId="{4128A69A-B842-4F05-BDAE-998DA01A3E79}" dt="2022-08-13T10:28:19.030" v="36"/>
          <ac:spMkLst>
            <pc:docMk/>
            <pc:sldMk cId="2279309366" sldId="268"/>
            <ac:spMk id="71" creationId="{DE91395A-2D18-4AF6-A0AC-AAA7189FED11}"/>
          </ac:spMkLst>
        </pc:spChg>
        <pc:spChg chg="del">
          <ac:chgData name="Roy Lamberty" userId="f10cc6e0917f4d30" providerId="LiveId" clId="{4128A69A-B842-4F05-BDAE-998DA01A3E79}" dt="2022-08-13T10:28:19.030" v="36"/>
          <ac:spMkLst>
            <pc:docMk/>
            <pc:sldMk cId="2279309366" sldId="268"/>
            <ac:spMk id="72" creationId="{AA5CD610-ED7C-4CED-A9A1-174432C88AF8}"/>
          </ac:spMkLst>
        </pc:spChg>
        <pc:spChg chg="del">
          <ac:chgData name="Roy Lamberty" userId="f10cc6e0917f4d30" providerId="LiveId" clId="{4128A69A-B842-4F05-BDAE-998DA01A3E79}" dt="2022-08-13T10:28:19.030" v="36"/>
          <ac:spMkLst>
            <pc:docMk/>
            <pc:sldMk cId="2279309366" sldId="268"/>
            <ac:spMk id="73" creationId="{A57352BE-A213-4040-BE8E-D4A925AD9DF8}"/>
          </ac:spMkLst>
        </pc:spChg>
        <pc:spChg chg="del">
          <ac:chgData name="Roy Lamberty" userId="f10cc6e0917f4d30" providerId="LiveId" clId="{4128A69A-B842-4F05-BDAE-998DA01A3E79}" dt="2022-08-13T10:28:19.030" v="36"/>
          <ac:spMkLst>
            <pc:docMk/>
            <pc:sldMk cId="2279309366" sldId="268"/>
            <ac:spMk id="74" creationId="{0C4379BF-8C7A-480A-BC36-DA55D92A9356}"/>
          </ac:spMkLst>
        </pc:spChg>
        <pc:grpChg chg="add">
          <ac:chgData name="Roy Lamberty" userId="f10cc6e0917f4d30" providerId="LiveId" clId="{4128A69A-B842-4F05-BDAE-998DA01A3E79}" dt="2022-08-13T11:31:19.480" v="531" actId="26606"/>
          <ac:grpSpMkLst>
            <pc:docMk/>
            <pc:sldMk cId="2279309366" sldId="268"/>
            <ac:grpSpMk id="20" creationId="{7A865E47-4365-4F21-B8EA-13B2C12BCB98}"/>
          </ac:grpSpMkLst>
        </pc:grpChg>
        <pc:grpChg chg="del">
          <ac:chgData name="Roy Lamberty" userId="f10cc6e0917f4d30" providerId="LiveId" clId="{4128A69A-B842-4F05-BDAE-998DA01A3E79}" dt="2022-08-13T10:28:19.030" v="36"/>
          <ac:grpSpMkLst>
            <pc:docMk/>
            <pc:sldMk cId="2279309366" sldId="268"/>
            <ac:grpSpMk id="43" creationId="{7398C59F-5A18-487B-91D6-B955AACF2E50}"/>
          </ac:grpSpMkLst>
        </pc:grpChg>
        <pc:grpChg chg="del">
          <ac:chgData name="Roy Lamberty" userId="f10cc6e0917f4d30" providerId="LiveId" clId="{4128A69A-B842-4F05-BDAE-998DA01A3E79}" dt="2022-08-13T10:28:19.030" v="36"/>
          <ac:grpSpMkLst>
            <pc:docMk/>
            <pc:sldMk cId="2279309366" sldId="268"/>
            <ac:grpSpMk id="44" creationId="{81E0B358-1267-4844-8B3D-B7A279B4175A}"/>
          </ac:grpSpMkLst>
        </pc:grpChg>
        <pc:grpChg chg="del">
          <ac:chgData name="Roy Lamberty" userId="f10cc6e0917f4d30" providerId="LiveId" clId="{4128A69A-B842-4F05-BDAE-998DA01A3E79}" dt="2022-08-13T10:28:19.030" v="36"/>
          <ac:grpSpMkLst>
            <pc:docMk/>
            <pc:sldMk cId="2279309366" sldId="268"/>
            <ac:grpSpMk id="57" creationId="{520234FB-542E-4550-9C2F-1B56FD41A1CA}"/>
          </ac:grpSpMkLst>
        </pc:grpChg>
        <pc:grpChg chg="del">
          <ac:chgData name="Roy Lamberty" userId="f10cc6e0917f4d30" providerId="LiveId" clId="{4128A69A-B842-4F05-BDAE-998DA01A3E79}" dt="2022-08-13T10:28:19.030" v="36"/>
          <ac:grpSpMkLst>
            <pc:docMk/>
            <pc:sldMk cId="2279309366" sldId="268"/>
            <ac:grpSpMk id="58" creationId="{AF44CA9C-80E8-44E1-A79C-D6EBFC73BCA0}"/>
          </ac:grpSpMkLst>
        </pc:grpChg>
        <pc:picChg chg="mod ord">
          <ac:chgData name="Roy Lamberty" userId="f10cc6e0917f4d30" providerId="LiveId" clId="{4128A69A-B842-4F05-BDAE-998DA01A3E79}" dt="2022-08-13T11:31:19.480" v="531" actId="26606"/>
          <ac:picMkLst>
            <pc:docMk/>
            <pc:sldMk cId="2279309366" sldId="268"/>
            <ac:picMk id="5" creationId="{00000000-0000-0000-0000-000000000000}"/>
          </ac:picMkLst>
        </pc:picChg>
        <pc:picChg chg="add">
          <ac:chgData name="Roy Lamberty" userId="f10cc6e0917f4d30" providerId="LiveId" clId="{4128A69A-B842-4F05-BDAE-998DA01A3E79}" dt="2022-08-13T11:31:19.480" v="531" actId="26606"/>
          <ac:picMkLst>
            <pc:docMk/>
            <pc:sldMk cId="2279309366" sldId="268"/>
            <ac:picMk id="10" creationId="{01CFC1BB-C5B3-4479-9752-C53221627F91}"/>
          </ac:picMkLst>
        </pc:picChg>
        <pc:picChg chg="add">
          <ac:chgData name="Roy Lamberty" userId="f10cc6e0917f4d30" providerId="LiveId" clId="{4128A69A-B842-4F05-BDAE-998DA01A3E79}" dt="2022-08-13T11:31:19.480" v="531" actId="26606"/>
          <ac:picMkLst>
            <pc:docMk/>
            <pc:sldMk cId="2279309366" sldId="268"/>
            <ac:picMk id="12" creationId="{C56FCE19-3103-4473-A92E-E38D00FCD006}"/>
          </ac:picMkLst>
        </pc:picChg>
        <pc:picChg chg="add">
          <ac:chgData name="Roy Lamberty" userId="f10cc6e0917f4d30" providerId="LiveId" clId="{4128A69A-B842-4F05-BDAE-998DA01A3E79}" dt="2022-08-13T11:31:19.480" v="531" actId="26606"/>
          <ac:picMkLst>
            <pc:docMk/>
            <pc:sldMk cId="2279309366" sldId="268"/>
            <ac:picMk id="14" creationId="{E909C556-FC01-4870-ABC0-8D5C17BD0F3D}"/>
          </ac:picMkLst>
        </pc:picChg>
        <pc:picChg chg="add">
          <ac:chgData name="Roy Lamberty" userId="f10cc6e0917f4d30" providerId="LiveId" clId="{4128A69A-B842-4F05-BDAE-998DA01A3E79}" dt="2022-08-13T11:31:19.480" v="531" actId="26606"/>
          <ac:picMkLst>
            <pc:docMk/>
            <pc:sldMk cId="2279309366" sldId="268"/>
            <ac:picMk id="26" creationId="{D3143E80-C928-46DB-9299-0BD06348A928}"/>
          </ac:picMkLst>
        </pc:picChg>
      </pc:sldChg>
      <pc:sldChg chg="addSp delSp modSp mod setBg delDesignElem">
        <pc:chgData name="Roy Lamberty" userId="f10cc6e0917f4d30" providerId="LiveId" clId="{4128A69A-B842-4F05-BDAE-998DA01A3E79}" dt="2022-08-13T11:31:50.697" v="536" actId="26606"/>
        <pc:sldMkLst>
          <pc:docMk/>
          <pc:sldMk cId="1202430073" sldId="269"/>
        </pc:sldMkLst>
        <pc:spChg chg="mod ord">
          <ac:chgData name="Roy Lamberty" userId="f10cc6e0917f4d30" providerId="LiveId" clId="{4128A69A-B842-4F05-BDAE-998DA01A3E79}" dt="2022-08-13T11:31:50.697" v="536" actId="26606"/>
          <ac:spMkLst>
            <pc:docMk/>
            <pc:sldMk cId="1202430073" sldId="269"/>
            <ac:spMk id="2" creationId="{00000000-0000-0000-0000-000000000000}"/>
          </ac:spMkLst>
        </pc:spChg>
        <pc:spChg chg="mod">
          <ac:chgData name="Roy Lamberty" userId="f10cc6e0917f4d30" providerId="LiveId" clId="{4128A69A-B842-4F05-BDAE-998DA01A3E79}" dt="2022-08-13T11:31:50.697" v="536" actId="26606"/>
          <ac:spMkLst>
            <pc:docMk/>
            <pc:sldMk cId="1202430073" sldId="269"/>
            <ac:spMk id="4" creationId="{00000000-0000-0000-0000-000000000000}"/>
          </ac:spMkLst>
        </pc:spChg>
        <pc:spChg chg="add">
          <ac:chgData name="Roy Lamberty" userId="f10cc6e0917f4d30" providerId="LiveId" clId="{4128A69A-B842-4F05-BDAE-998DA01A3E79}" dt="2022-08-13T11:31:50.697" v="536" actId="26606"/>
          <ac:spMkLst>
            <pc:docMk/>
            <pc:sldMk cId="1202430073" sldId="269"/>
            <ac:spMk id="8" creationId="{13BC1C09-8FD1-4619-B317-E9EED5E55DD8}"/>
          </ac:spMkLst>
        </pc:spChg>
        <pc:spChg chg="add">
          <ac:chgData name="Roy Lamberty" userId="f10cc6e0917f4d30" providerId="LiveId" clId="{4128A69A-B842-4F05-BDAE-998DA01A3E79}" dt="2022-08-13T11:31:50.697" v="536" actId="26606"/>
          <ac:spMkLst>
            <pc:docMk/>
            <pc:sldMk cId="1202430073" sldId="269"/>
            <ac:spMk id="16" creationId="{C6DB8A24-0DF2-4AB3-9191-C02AB6937C1F}"/>
          </ac:spMkLst>
        </pc:spChg>
        <pc:spChg chg="add">
          <ac:chgData name="Roy Lamberty" userId="f10cc6e0917f4d30" providerId="LiveId" clId="{4128A69A-B842-4F05-BDAE-998DA01A3E79}" dt="2022-08-13T11:31:50.697" v="536" actId="26606"/>
          <ac:spMkLst>
            <pc:docMk/>
            <pc:sldMk cId="1202430073" sldId="269"/>
            <ac:spMk id="18" creationId="{6924F406-F250-4FCF-A28E-52F364A5AA1D}"/>
          </ac:spMkLst>
        </pc:spChg>
        <pc:spChg chg="del">
          <ac:chgData name="Roy Lamberty" userId="f10cc6e0917f4d30" providerId="LiveId" clId="{4128A69A-B842-4F05-BDAE-998DA01A3E79}" dt="2022-08-13T10:28:19.030" v="36"/>
          <ac:spMkLst>
            <pc:docMk/>
            <pc:sldMk cId="1202430073" sldId="269"/>
            <ac:spMk id="38" creationId="{DE91395A-2D18-4AF6-A0AC-AAA7189FED11}"/>
          </ac:spMkLst>
        </pc:spChg>
        <pc:spChg chg="del">
          <ac:chgData name="Roy Lamberty" userId="f10cc6e0917f4d30" providerId="LiveId" clId="{4128A69A-B842-4F05-BDAE-998DA01A3E79}" dt="2022-08-13T10:28:19.030" v="36"/>
          <ac:spMkLst>
            <pc:docMk/>
            <pc:sldMk cId="1202430073" sldId="269"/>
            <ac:spMk id="40" creationId="{A57352BE-A213-4040-BE8E-D4A925AD9DF8}"/>
          </ac:spMkLst>
        </pc:spChg>
        <pc:spChg chg="del">
          <ac:chgData name="Roy Lamberty" userId="f10cc6e0917f4d30" providerId="LiveId" clId="{4128A69A-B842-4F05-BDAE-998DA01A3E79}" dt="2022-08-13T10:28:19.030" v="36"/>
          <ac:spMkLst>
            <pc:docMk/>
            <pc:sldMk cId="1202430073" sldId="269"/>
            <ac:spMk id="42" creationId="{1A44C337-3893-4B29-A265-B1329150B6AA}"/>
          </ac:spMkLst>
        </pc:spChg>
        <pc:spChg chg="del">
          <ac:chgData name="Roy Lamberty" userId="f10cc6e0917f4d30" providerId="LiveId" clId="{4128A69A-B842-4F05-BDAE-998DA01A3E79}" dt="2022-08-13T10:28:19.030" v="36"/>
          <ac:spMkLst>
            <pc:docMk/>
            <pc:sldMk cId="1202430073" sldId="269"/>
            <ac:spMk id="72" creationId="{AA5CD610-ED7C-4CED-A9A1-174432C88AF8}"/>
          </ac:spMkLst>
        </pc:spChg>
        <pc:spChg chg="del">
          <ac:chgData name="Roy Lamberty" userId="f10cc6e0917f4d30" providerId="LiveId" clId="{4128A69A-B842-4F05-BDAE-998DA01A3E79}" dt="2022-08-13T10:28:19.030" v="36"/>
          <ac:spMkLst>
            <pc:docMk/>
            <pc:sldMk cId="1202430073" sldId="269"/>
            <ac:spMk id="74" creationId="{0C4379BF-8C7A-480A-BC36-DA55D92A9356}"/>
          </ac:spMkLst>
        </pc:spChg>
        <pc:grpChg chg="del">
          <ac:chgData name="Roy Lamberty" userId="f10cc6e0917f4d30" providerId="LiveId" clId="{4128A69A-B842-4F05-BDAE-998DA01A3E79}" dt="2022-08-13T10:28:19.030" v="36"/>
          <ac:grpSpMkLst>
            <pc:docMk/>
            <pc:sldMk cId="1202430073" sldId="269"/>
            <ac:grpSpMk id="10" creationId="{7398C59F-5A18-487B-91D6-B955AACF2E50}"/>
          </ac:grpSpMkLst>
        </pc:grpChg>
        <pc:grpChg chg="add">
          <ac:chgData name="Roy Lamberty" userId="f10cc6e0917f4d30" providerId="LiveId" clId="{4128A69A-B842-4F05-BDAE-998DA01A3E79}" dt="2022-08-13T11:31:50.697" v="536" actId="26606"/>
          <ac:grpSpMkLst>
            <pc:docMk/>
            <pc:sldMk cId="1202430073" sldId="269"/>
            <ac:grpSpMk id="20" creationId="{7A865E47-4365-4F21-B8EA-13B2C12BCB98}"/>
          </ac:grpSpMkLst>
        </pc:grpChg>
        <pc:grpChg chg="del">
          <ac:chgData name="Roy Lamberty" userId="f10cc6e0917f4d30" providerId="LiveId" clId="{4128A69A-B842-4F05-BDAE-998DA01A3E79}" dt="2022-08-13T10:28:19.030" v="36"/>
          <ac:grpSpMkLst>
            <pc:docMk/>
            <pc:sldMk cId="1202430073" sldId="269"/>
            <ac:grpSpMk id="24" creationId="{520234FB-542E-4550-9C2F-1B56FD41A1CA}"/>
          </ac:grpSpMkLst>
        </pc:grpChg>
        <pc:grpChg chg="del">
          <ac:chgData name="Roy Lamberty" userId="f10cc6e0917f4d30" providerId="LiveId" clId="{4128A69A-B842-4F05-BDAE-998DA01A3E79}" dt="2022-08-13T10:28:19.030" v="36"/>
          <ac:grpSpMkLst>
            <pc:docMk/>
            <pc:sldMk cId="1202430073" sldId="269"/>
            <ac:grpSpMk id="44" creationId="{81E0B358-1267-4844-8B3D-B7A279B4175A}"/>
          </ac:grpSpMkLst>
        </pc:grpChg>
        <pc:grpChg chg="del">
          <ac:chgData name="Roy Lamberty" userId="f10cc6e0917f4d30" providerId="LiveId" clId="{4128A69A-B842-4F05-BDAE-998DA01A3E79}" dt="2022-08-13T10:28:19.030" v="36"/>
          <ac:grpSpMkLst>
            <pc:docMk/>
            <pc:sldMk cId="1202430073" sldId="269"/>
            <ac:grpSpMk id="58" creationId="{AF44CA9C-80E8-44E1-A79C-D6EBFC73BCA0}"/>
          </ac:grpSpMkLst>
        </pc:grpChg>
        <pc:picChg chg="mod ord">
          <ac:chgData name="Roy Lamberty" userId="f10cc6e0917f4d30" providerId="LiveId" clId="{4128A69A-B842-4F05-BDAE-998DA01A3E79}" dt="2022-08-13T11:31:50.697" v="536" actId="26606"/>
          <ac:picMkLst>
            <pc:docMk/>
            <pc:sldMk cId="1202430073" sldId="269"/>
            <ac:picMk id="5" creationId="{00000000-0000-0000-0000-000000000000}"/>
          </ac:picMkLst>
        </pc:picChg>
        <pc:picChg chg="add">
          <ac:chgData name="Roy Lamberty" userId="f10cc6e0917f4d30" providerId="LiveId" clId="{4128A69A-B842-4F05-BDAE-998DA01A3E79}" dt="2022-08-13T11:31:50.697" v="536" actId="26606"/>
          <ac:picMkLst>
            <pc:docMk/>
            <pc:sldMk cId="1202430073" sldId="269"/>
            <ac:picMk id="7" creationId="{01CFC1BB-C5B3-4479-9752-C53221627F91}"/>
          </ac:picMkLst>
        </pc:picChg>
        <pc:picChg chg="add">
          <ac:chgData name="Roy Lamberty" userId="f10cc6e0917f4d30" providerId="LiveId" clId="{4128A69A-B842-4F05-BDAE-998DA01A3E79}" dt="2022-08-13T11:31:50.697" v="536" actId="26606"/>
          <ac:picMkLst>
            <pc:docMk/>
            <pc:sldMk cId="1202430073" sldId="269"/>
            <ac:picMk id="12" creationId="{C56FCE19-3103-4473-A92E-E38D00FCD006}"/>
          </ac:picMkLst>
        </pc:picChg>
        <pc:picChg chg="add">
          <ac:chgData name="Roy Lamberty" userId="f10cc6e0917f4d30" providerId="LiveId" clId="{4128A69A-B842-4F05-BDAE-998DA01A3E79}" dt="2022-08-13T11:31:50.697" v="536" actId="26606"/>
          <ac:picMkLst>
            <pc:docMk/>
            <pc:sldMk cId="1202430073" sldId="269"/>
            <ac:picMk id="14" creationId="{E909C556-FC01-4870-ABC0-8D5C17BD0F3D}"/>
          </ac:picMkLst>
        </pc:picChg>
        <pc:picChg chg="add">
          <ac:chgData name="Roy Lamberty" userId="f10cc6e0917f4d30" providerId="LiveId" clId="{4128A69A-B842-4F05-BDAE-998DA01A3E79}" dt="2022-08-13T11:31:50.697" v="536" actId="26606"/>
          <ac:picMkLst>
            <pc:docMk/>
            <pc:sldMk cId="1202430073" sldId="269"/>
            <ac:picMk id="26" creationId="{D3143E80-C928-46DB-9299-0BD06348A928}"/>
          </ac:picMkLst>
        </pc:picChg>
      </pc:sldChg>
      <pc:sldChg chg="addSp delSp modSp mod setBg setClrOvrMap delDesignElem">
        <pc:chgData name="Roy Lamberty" userId="f10cc6e0917f4d30" providerId="LiveId" clId="{4128A69A-B842-4F05-BDAE-998DA01A3E79}" dt="2022-08-14T00:58:35.380" v="1154" actId="20577"/>
        <pc:sldMkLst>
          <pc:docMk/>
          <pc:sldMk cId="2040731785" sldId="270"/>
        </pc:sldMkLst>
        <pc:spChg chg="mod">
          <ac:chgData name="Roy Lamberty" userId="f10cc6e0917f4d30" providerId="LiveId" clId="{4128A69A-B842-4F05-BDAE-998DA01A3E79}" dt="2022-08-14T00:55:36.330" v="1123" actId="26606"/>
          <ac:spMkLst>
            <pc:docMk/>
            <pc:sldMk cId="2040731785" sldId="270"/>
            <ac:spMk id="2" creationId="{00000000-0000-0000-0000-000000000000}"/>
          </ac:spMkLst>
        </pc:spChg>
        <pc:spChg chg="mod">
          <ac:chgData name="Roy Lamberty" userId="f10cc6e0917f4d30" providerId="LiveId" clId="{4128A69A-B842-4F05-BDAE-998DA01A3E79}" dt="2022-08-14T00:58:35.380" v="1154" actId="20577"/>
          <ac:spMkLst>
            <pc:docMk/>
            <pc:sldMk cId="2040731785" sldId="270"/>
            <ac:spMk id="4" creationId="{00000000-0000-0000-0000-000000000000}"/>
          </ac:spMkLst>
        </pc:spChg>
        <pc:spChg chg="add">
          <ac:chgData name="Roy Lamberty" userId="f10cc6e0917f4d30" providerId="LiveId" clId="{4128A69A-B842-4F05-BDAE-998DA01A3E79}" dt="2022-08-14T00:55:36.330" v="1123" actId="26606"/>
          <ac:spMkLst>
            <pc:docMk/>
            <pc:sldMk cId="2040731785" sldId="270"/>
            <ac:spMk id="9" creationId="{D0D98427-7B26-46E2-93FE-CB8CD38542AE}"/>
          </ac:spMkLst>
        </pc:spChg>
        <pc:spChg chg="add">
          <ac:chgData name="Roy Lamberty" userId="f10cc6e0917f4d30" providerId="LiveId" clId="{4128A69A-B842-4F05-BDAE-998DA01A3E79}" dt="2022-08-14T00:55:36.330" v="1123" actId="26606"/>
          <ac:spMkLst>
            <pc:docMk/>
            <pc:sldMk cId="2040731785" sldId="270"/>
            <ac:spMk id="17" creationId="{6478287C-E119-4E9C-95B0-518478BD9D07}"/>
          </ac:spMkLst>
        </pc:spChg>
        <pc:spChg chg="add">
          <ac:chgData name="Roy Lamberty" userId="f10cc6e0917f4d30" providerId="LiveId" clId="{4128A69A-B842-4F05-BDAE-998DA01A3E79}" dt="2022-08-14T00:55:36.330" v="1123" actId="26606"/>
          <ac:spMkLst>
            <pc:docMk/>
            <pc:sldMk cId="2040731785" sldId="270"/>
            <ac:spMk id="19" creationId="{EA4A294F-6D36-425B-8632-27FD6A284D09}"/>
          </ac:spMkLst>
        </pc:spChg>
        <pc:spChg chg="add">
          <ac:chgData name="Roy Lamberty" userId="f10cc6e0917f4d30" providerId="LiveId" clId="{4128A69A-B842-4F05-BDAE-998DA01A3E79}" dt="2022-08-14T00:55:36.330" v="1123" actId="26606"/>
          <ac:spMkLst>
            <pc:docMk/>
            <pc:sldMk cId="2040731785" sldId="270"/>
            <ac:spMk id="27" creationId="{B15A4233-F980-4EF6-B2C0-D7C63E752ADF}"/>
          </ac:spMkLst>
        </pc:spChg>
        <pc:spChg chg="add">
          <ac:chgData name="Roy Lamberty" userId="f10cc6e0917f4d30" providerId="LiveId" clId="{4128A69A-B842-4F05-BDAE-998DA01A3E79}" dt="2022-08-14T00:55:36.330" v="1123" actId="26606"/>
          <ac:spMkLst>
            <pc:docMk/>
            <pc:sldMk cId="2040731785" sldId="270"/>
            <ac:spMk id="31" creationId="{421B5709-714B-4EA8-8C75-C105D9B4D5DD}"/>
          </ac:spMkLst>
        </pc:spChg>
        <pc:spChg chg="del">
          <ac:chgData name="Roy Lamberty" userId="f10cc6e0917f4d30" providerId="LiveId" clId="{4128A69A-B842-4F05-BDAE-998DA01A3E79}" dt="2022-08-13T10:28:19.030" v="36"/>
          <ac:spMkLst>
            <pc:docMk/>
            <pc:sldMk cId="2040731785" sldId="270"/>
            <ac:spMk id="39" creationId="{DE91395A-2D18-4AF6-A0AC-AAA7189FED11}"/>
          </ac:spMkLst>
        </pc:spChg>
        <pc:spChg chg="del">
          <ac:chgData name="Roy Lamberty" userId="f10cc6e0917f4d30" providerId="LiveId" clId="{4128A69A-B842-4F05-BDAE-998DA01A3E79}" dt="2022-08-13T10:28:19.030" v="36"/>
          <ac:spMkLst>
            <pc:docMk/>
            <pc:sldMk cId="2040731785" sldId="270"/>
            <ac:spMk id="41" creationId="{A57352BE-A213-4040-BE8E-D4A925AD9DF8}"/>
          </ac:spMkLst>
        </pc:spChg>
        <pc:spChg chg="del">
          <ac:chgData name="Roy Lamberty" userId="f10cc6e0917f4d30" providerId="LiveId" clId="{4128A69A-B842-4F05-BDAE-998DA01A3E79}" dt="2022-08-13T10:28:19.030" v="36"/>
          <ac:spMkLst>
            <pc:docMk/>
            <pc:sldMk cId="2040731785" sldId="270"/>
            <ac:spMk id="43" creationId="{B2EC7880-C5D9-40A8-A6B0-3198AD07AD1B}"/>
          </ac:spMkLst>
        </pc:spChg>
        <pc:grpChg chg="del">
          <ac:chgData name="Roy Lamberty" userId="f10cc6e0917f4d30" providerId="LiveId" clId="{4128A69A-B842-4F05-BDAE-998DA01A3E79}" dt="2022-08-13T10:28:19.030" v="36"/>
          <ac:grpSpMkLst>
            <pc:docMk/>
            <pc:sldMk cId="2040731785" sldId="270"/>
            <ac:grpSpMk id="11" creationId="{7398C59F-5A18-487B-91D6-B955AACF2E50}"/>
          </ac:grpSpMkLst>
        </pc:grpChg>
        <pc:grpChg chg="del">
          <ac:chgData name="Roy Lamberty" userId="f10cc6e0917f4d30" providerId="LiveId" clId="{4128A69A-B842-4F05-BDAE-998DA01A3E79}" dt="2022-08-13T10:28:19.030" v="36"/>
          <ac:grpSpMkLst>
            <pc:docMk/>
            <pc:sldMk cId="2040731785" sldId="270"/>
            <ac:grpSpMk id="25" creationId="{520234FB-542E-4550-9C2F-1B56FD41A1CA}"/>
          </ac:grpSpMkLst>
        </pc:grpChg>
        <pc:picChg chg="mod ord">
          <ac:chgData name="Roy Lamberty" userId="f10cc6e0917f4d30" providerId="LiveId" clId="{4128A69A-B842-4F05-BDAE-998DA01A3E79}" dt="2022-08-14T00:55:54.699" v="1126" actId="14100"/>
          <ac:picMkLst>
            <pc:docMk/>
            <pc:sldMk cId="2040731785" sldId="270"/>
            <ac:picMk id="6" creationId="{00000000-0000-0000-0000-000000000000}"/>
          </ac:picMkLst>
        </pc:picChg>
        <pc:picChg chg="add">
          <ac:chgData name="Roy Lamberty" userId="f10cc6e0917f4d30" providerId="LiveId" clId="{4128A69A-B842-4F05-BDAE-998DA01A3E79}" dt="2022-08-14T00:55:36.330" v="1123" actId="26606"/>
          <ac:picMkLst>
            <pc:docMk/>
            <pc:sldMk cId="2040731785" sldId="270"/>
            <ac:picMk id="8" creationId="{5321D838-2C7E-4177-9DD3-DAC78324A2B2}"/>
          </ac:picMkLst>
        </pc:picChg>
        <pc:picChg chg="add">
          <ac:chgData name="Roy Lamberty" userId="f10cc6e0917f4d30" providerId="LiveId" clId="{4128A69A-B842-4F05-BDAE-998DA01A3E79}" dt="2022-08-14T00:55:36.330" v="1123" actId="26606"/>
          <ac:picMkLst>
            <pc:docMk/>
            <pc:sldMk cId="2040731785" sldId="270"/>
            <ac:picMk id="13" creationId="{224C28B3-E902-49D1-98A0-582D277A0E00}"/>
          </ac:picMkLst>
        </pc:picChg>
        <pc:picChg chg="add">
          <ac:chgData name="Roy Lamberty" userId="f10cc6e0917f4d30" providerId="LiveId" clId="{4128A69A-B842-4F05-BDAE-998DA01A3E79}" dt="2022-08-14T00:55:36.330" v="1123" actId="26606"/>
          <ac:picMkLst>
            <pc:docMk/>
            <pc:sldMk cId="2040731785" sldId="270"/>
            <ac:picMk id="15" creationId="{F3A6C14C-E755-4A02-821B-6EA2D4C9F20D}"/>
          </ac:picMkLst>
        </pc:picChg>
        <pc:picChg chg="add">
          <ac:chgData name="Roy Lamberty" userId="f10cc6e0917f4d30" providerId="LiveId" clId="{4128A69A-B842-4F05-BDAE-998DA01A3E79}" dt="2022-08-14T00:55:36.330" v="1123" actId="26606"/>
          <ac:picMkLst>
            <pc:docMk/>
            <pc:sldMk cId="2040731785" sldId="270"/>
            <ac:picMk id="21" creationId="{B3F9E774-F054-4892-8E69-C76B2C8545F2}"/>
          </ac:picMkLst>
        </pc:picChg>
        <pc:picChg chg="add">
          <ac:chgData name="Roy Lamberty" userId="f10cc6e0917f4d30" providerId="LiveId" clId="{4128A69A-B842-4F05-BDAE-998DA01A3E79}" dt="2022-08-14T00:55:36.330" v="1123" actId="26606"/>
          <ac:picMkLst>
            <pc:docMk/>
            <pc:sldMk cId="2040731785" sldId="270"/>
            <ac:picMk id="23" creationId="{BEF6A099-2A38-4C66-88FF-FDBCB564E5F8}"/>
          </ac:picMkLst>
        </pc:picChg>
        <pc:picChg chg="add">
          <ac:chgData name="Roy Lamberty" userId="f10cc6e0917f4d30" providerId="LiveId" clId="{4128A69A-B842-4F05-BDAE-998DA01A3E79}" dt="2022-08-14T00:55:36.330" v="1123" actId="26606"/>
          <ac:picMkLst>
            <pc:docMk/>
            <pc:sldMk cId="2040731785" sldId="270"/>
            <ac:picMk id="29" creationId="{3B7E3E62-AACE-4D18-93B3-B4C452E287C4}"/>
          </ac:picMkLst>
        </pc:picChg>
      </pc:sldChg>
      <pc:sldChg chg="addSp delSp modSp mod setBg setClrOvrMap delDesignElem">
        <pc:chgData name="Roy Lamberty" userId="f10cc6e0917f4d30" providerId="LiveId" clId="{4128A69A-B842-4F05-BDAE-998DA01A3E79}" dt="2022-08-13T11:19:24.889" v="445" actId="14100"/>
        <pc:sldMkLst>
          <pc:docMk/>
          <pc:sldMk cId="2538425849" sldId="271"/>
        </pc:sldMkLst>
        <pc:spChg chg="mod">
          <ac:chgData name="Roy Lamberty" userId="f10cc6e0917f4d30" providerId="LiveId" clId="{4128A69A-B842-4F05-BDAE-998DA01A3E79}" dt="2022-08-13T11:06:51.980" v="379" actId="26606"/>
          <ac:spMkLst>
            <pc:docMk/>
            <pc:sldMk cId="2538425849" sldId="271"/>
            <ac:spMk id="2" creationId="{00000000-0000-0000-0000-000000000000}"/>
          </ac:spMkLst>
        </pc:spChg>
        <pc:spChg chg="mod ord">
          <ac:chgData name="Roy Lamberty" userId="f10cc6e0917f4d30" providerId="LiveId" clId="{4128A69A-B842-4F05-BDAE-998DA01A3E79}" dt="2022-08-13T11:17:46.951" v="434" actId="20577"/>
          <ac:spMkLst>
            <pc:docMk/>
            <pc:sldMk cId="2538425849" sldId="271"/>
            <ac:spMk id="4" creationId="{5818C857-7494-4FC1-B728-0C8E7B16646D}"/>
          </ac:spMkLst>
        </pc:spChg>
        <pc:spChg chg="add del">
          <ac:chgData name="Roy Lamberty" userId="f10cc6e0917f4d30" providerId="LiveId" clId="{4128A69A-B842-4F05-BDAE-998DA01A3E79}" dt="2022-08-13T11:06:51.980" v="379" actId="26606"/>
          <ac:spMkLst>
            <pc:docMk/>
            <pc:sldMk cId="2538425849" sldId="271"/>
            <ac:spMk id="18" creationId="{FC563705-9678-4052-A909-B5114B9A20BD}"/>
          </ac:spMkLst>
        </pc:spChg>
        <pc:spChg chg="add del">
          <ac:chgData name="Roy Lamberty" userId="f10cc6e0917f4d30" providerId="LiveId" clId="{4128A69A-B842-4F05-BDAE-998DA01A3E79}" dt="2022-08-13T11:06:51.980" v="379" actId="26606"/>
          <ac:spMkLst>
            <pc:docMk/>
            <pc:sldMk cId="2538425849" sldId="271"/>
            <ac:spMk id="20" creationId="{22FEEF27-DE57-43BD-AD75-1F367403B6D4}"/>
          </ac:spMkLst>
        </pc:spChg>
        <pc:spChg chg="add del">
          <ac:chgData name="Roy Lamberty" userId="f10cc6e0917f4d30" providerId="LiveId" clId="{4128A69A-B842-4F05-BDAE-998DA01A3E79}" dt="2022-08-13T11:06:51.980" v="379" actId="26606"/>
          <ac:spMkLst>
            <pc:docMk/>
            <pc:sldMk cId="2538425849" sldId="271"/>
            <ac:spMk id="26" creationId="{320AC2FD-9C9F-4609-914D-6112A3185AEB}"/>
          </ac:spMkLst>
        </pc:spChg>
        <pc:spChg chg="add del">
          <ac:chgData name="Roy Lamberty" userId="f10cc6e0917f4d30" providerId="LiveId" clId="{4128A69A-B842-4F05-BDAE-998DA01A3E79}" dt="2022-08-13T11:06:51.980" v="379" actId="26606"/>
          <ac:spMkLst>
            <pc:docMk/>
            <pc:sldMk cId="2538425849" sldId="271"/>
            <ac:spMk id="30" creationId="{87E45DA9-7D26-4B39-8D40-6DBA171A1409}"/>
          </ac:spMkLst>
        </pc:spChg>
        <pc:spChg chg="add del">
          <ac:chgData name="Roy Lamberty" userId="f10cc6e0917f4d30" providerId="LiveId" clId="{4128A69A-B842-4F05-BDAE-998DA01A3E79}" dt="2022-08-13T11:06:51.980" v="379" actId="26606"/>
          <ac:spMkLst>
            <pc:docMk/>
            <pc:sldMk cId="2538425849" sldId="271"/>
            <ac:spMk id="32" creationId="{38FCB955-9576-4C78-BABF-20937A9D1E1B}"/>
          </ac:spMkLst>
        </pc:spChg>
        <pc:spChg chg="add del">
          <ac:chgData name="Roy Lamberty" userId="f10cc6e0917f4d30" providerId="LiveId" clId="{4128A69A-B842-4F05-BDAE-998DA01A3E79}" dt="2022-08-13T11:06:51.980" v="379" actId="26606"/>
          <ac:spMkLst>
            <pc:docMk/>
            <pc:sldMk cId="2538425849" sldId="271"/>
            <ac:spMk id="34" creationId="{56CCD1EB-9408-4CB6-AE2C-F4910716A831}"/>
          </ac:spMkLst>
        </pc:spChg>
        <pc:spChg chg="add del">
          <ac:chgData name="Roy Lamberty" userId="f10cc6e0917f4d30" providerId="LiveId" clId="{4128A69A-B842-4F05-BDAE-998DA01A3E79}" dt="2022-08-13T11:06:51.980" v="379" actId="26606"/>
          <ac:spMkLst>
            <pc:docMk/>
            <pc:sldMk cId="2538425849" sldId="271"/>
            <ac:spMk id="36" creationId="{1276A3BD-889E-43C9-988C-DE6A00B69949}"/>
          </ac:spMkLst>
        </pc:spChg>
        <pc:spChg chg="add">
          <ac:chgData name="Roy Lamberty" userId="f10cc6e0917f4d30" providerId="LiveId" clId="{4128A69A-B842-4F05-BDAE-998DA01A3E79}" dt="2022-08-13T11:06:51.980" v="379" actId="26606"/>
          <ac:spMkLst>
            <pc:docMk/>
            <pc:sldMk cId="2538425849" sldId="271"/>
            <ac:spMk id="47" creationId="{FC563705-9678-4052-A909-B5114B9A20BD}"/>
          </ac:spMkLst>
        </pc:spChg>
        <pc:spChg chg="add">
          <ac:chgData name="Roy Lamberty" userId="f10cc6e0917f4d30" providerId="LiveId" clId="{4128A69A-B842-4F05-BDAE-998DA01A3E79}" dt="2022-08-13T11:06:51.980" v="379" actId="26606"/>
          <ac:spMkLst>
            <pc:docMk/>
            <pc:sldMk cId="2538425849" sldId="271"/>
            <ac:spMk id="49" creationId="{22FEEF27-DE57-43BD-AD75-1F367403B6D4}"/>
          </ac:spMkLst>
        </pc:spChg>
        <pc:spChg chg="add">
          <ac:chgData name="Roy Lamberty" userId="f10cc6e0917f4d30" providerId="LiveId" clId="{4128A69A-B842-4F05-BDAE-998DA01A3E79}" dt="2022-08-13T11:06:51.980" v="379" actId="26606"/>
          <ac:spMkLst>
            <pc:docMk/>
            <pc:sldMk cId="2538425849" sldId="271"/>
            <ac:spMk id="55" creationId="{46E384FF-15B1-4D29-BF85-B6C698743C3C}"/>
          </ac:spMkLst>
        </pc:spChg>
        <pc:spChg chg="add">
          <ac:chgData name="Roy Lamberty" userId="f10cc6e0917f4d30" providerId="LiveId" clId="{4128A69A-B842-4F05-BDAE-998DA01A3E79}" dt="2022-08-13T11:06:51.980" v="379" actId="26606"/>
          <ac:spMkLst>
            <pc:docMk/>
            <pc:sldMk cId="2538425849" sldId="271"/>
            <ac:spMk id="57" creationId="{2FF65D57-8913-4B7E-8D1B-A9E1724EB2CA}"/>
          </ac:spMkLst>
        </pc:spChg>
        <pc:spChg chg="del">
          <ac:chgData name="Roy Lamberty" userId="f10cc6e0917f4d30" providerId="LiveId" clId="{4128A69A-B842-4F05-BDAE-998DA01A3E79}" dt="2022-08-13T10:28:19.030" v="36"/>
          <ac:spMkLst>
            <pc:docMk/>
            <pc:sldMk cId="2538425849" sldId="271"/>
            <ac:spMk id="106" creationId="{57041BDD-619A-42E7-9D5B-D932A5FDFB44}"/>
          </ac:spMkLst>
        </pc:spChg>
        <pc:spChg chg="del">
          <ac:chgData name="Roy Lamberty" userId="f10cc6e0917f4d30" providerId="LiveId" clId="{4128A69A-B842-4F05-BDAE-998DA01A3E79}" dt="2022-08-13T10:28:19.030" v="36"/>
          <ac:spMkLst>
            <pc:docMk/>
            <pc:sldMk cId="2538425849" sldId="271"/>
            <ac:spMk id="107" creationId="{241A2EF5-5ECE-4EA6-A93F-1E2E86A896A8}"/>
          </ac:spMkLst>
        </pc:spChg>
        <pc:spChg chg="del">
          <ac:chgData name="Roy Lamberty" userId="f10cc6e0917f4d30" providerId="LiveId" clId="{4128A69A-B842-4F05-BDAE-998DA01A3E79}" dt="2022-08-13T10:28:19.030" v="36"/>
          <ac:spMkLst>
            <pc:docMk/>
            <pc:sldMk cId="2538425849" sldId="271"/>
            <ac:spMk id="108" creationId="{F9322FDE-3383-4510-B9D4-0C6004E9550F}"/>
          </ac:spMkLst>
        </pc:spChg>
        <pc:spChg chg="del">
          <ac:chgData name="Roy Lamberty" userId="f10cc6e0917f4d30" providerId="LiveId" clId="{4128A69A-B842-4F05-BDAE-998DA01A3E79}" dt="2022-08-13T10:28:19.030" v="36"/>
          <ac:spMkLst>
            <pc:docMk/>
            <pc:sldMk cId="2538425849" sldId="271"/>
            <ac:spMk id="109" creationId="{E57ED7AF-B13C-4D71-9624-85233865F164}"/>
          </ac:spMkLst>
        </pc:spChg>
        <pc:grpChg chg="add del">
          <ac:chgData name="Roy Lamberty" userId="f10cc6e0917f4d30" providerId="LiveId" clId="{4128A69A-B842-4F05-BDAE-998DA01A3E79}" dt="2022-08-13T11:06:51.980" v="379" actId="26606"/>
          <ac:grpSpMkLst>
            <pc:docMk/>
            <pc:sldMk cId="2538425849" sldId="271"/>
            <ac:grpSpMk id="9" creationId="{5FD8743C-1783-4FB1-8E50-F0FC3ED873AF}"/>
          </ac:grpSpMkLst>
        </pc:grpChg>
        <pc:grpChg chg="add">
          <ac:chgData name="Roy Lamberty" userId="f10cc6e0917f4d30" providerId="LiveId" clId="{4128A69A-B842-4F05-BDAE-998DA01A3E79}" dt="2022-08-13T11:06:51.980" v="379" actId="26606"/>
          <ac:grpSpMkLst>
            <pc:docMk/>
            <pc:sldMk cId="2538425849" sldId="271"/>
            <ac:grpSpMk id="51" creationId="{42473746-93F6-446E-8FE1-D2D80EE7FE43}"/>
          </ac:grpSpMkLst>
        </pc:grpChg>
        <pc:grpChg chg="del">
          <ac:chgData name="Roy Lamberty" userId="f10cc6e0917f4d30" providerId="LiveId" clId="{4128A69A-B842-4F05-BDAE-998DA01A3E79}" dt="2022-08-13T10:28:19.030" v="36"/>
          <ac:grpSpMkLst>
            <pc:docMk/>
            <pc:sldMk cId="2538425849" sldId="271"/>
            <ac:grpSpMk id="104" creationId="{F2780DFF-3AF5-4F60-B2A3-AA766AD8B373}"/>
          </ac:grpSpMkLst>
        </pc:grpChg>
        <pc:grpChg chg="del">
          <ac:chgData name="Roy Lamberty" userId="f10cc6e0917f4d30" providerId="LiveId" clId="{4128A69A-B842-4F05-BDAE-998DA01A3E79}" dt="2022-08-13T10:28:19.030" v="36"/>
          <ac:grpSpMkLst>
            <pc:docMk/>
            <pc:sldMk cId="2538425849" sldId="271"/>
            <ac:grpSpMk id="105" creationId="{BDA041F5-FB91-4FE3-8309-30F32C6A483C}"/>
          </ac:grpSpMkLst>
        </pc:grpChg>
        <pc:picChg chg="mod">
          <ac:chgData name="Roy Lamberty" userId="f10cc6e0917f4d30" providerId="LiveId" clId="{4128A69A-B842-4F05-BDAE-998DA01A3E79}" dt="2022-08-13T11:19:24.889" v="445" actId="14100"/>
          <ac:picMkLst>
            <pc:docMk/>
            <pc:sldMk cId="2538425849" sldId="271"/>
            <ac:picMk id="5" creationId="{89A17B52-1F7E-461B-8179-C1D12D466CAE}"/>
          </ac:picMkLst>
        </pc:picChg>
        <pc:picChg chg="mod ord">
          <ac:chgData name="Roy Lamberty" userId="f10cc6e0917f4d30" providerId="LiveId" clId="{4128A69A-B842-4F05-BDAE-998DA01A3E79}" dt="2022-08-13T11:19:16.565" v="444" actId="14100"/>
          <ac:picMkLst>
            <pc:docMk/>
            <pc:sldMk cId="2538425849" sldId="271"/>
            <ac:picMk id="7" creationId="{1FD32062-B9EA-44B9-B642-144362DD513B}"/>
          </ac:picMkLst>
        </pc:picChg>
        <pc:picChg chg="add del">
          <ac:chgData name="Roy Lamberty" userId="f10cc6e0917f4d30" providerId="LiveId" clId="{4128A69A-B842-4F05-BDAE-998DA01A3E79}" dt="2022-08-13T11:06:51.980" v="379" actId="26606"/>
          <ac:picMkLst>
            <pc:docMk/>
            <pc:sldMk cId="2538425849" sldId="271"/>
            <ac:picMk id="12" creationId="{01A3CA1B-1530-4046-A299-90F41FE7FBFA}"/>
          </ac:picMkLst>
        </pc:picChg>
        <pc:picChg chg="add del">
          <ac:chgData name="Roy Lamberty" userId="f10cc6e0917f4d30" providerId="LiveId" clId="{4128A69A-B842-4F05-BDAE-998DA01A3E79}" dt="2022-08-13T11:06:51.980" v="379" actId="26606"/>
          <ac:picMkLst>
            <pc:docMk/>
            <pc:sldMk cId="2538425849" sldId="271"/>
            <ac:picMk id="14" creationId="{126A6064-3EEB-4D82-B8AB-85EC8287EF25}"/>
          </ac:picMkLst>
        </pc:picChg>
        <pc:picChg chg="add del">
          <ac:chgData name="Roy Lamberty" userId="f10cc6e0917f4d30" providerId="LiveId" clId="{4128A69A-B842-4F05-BDAE-998DA01A3E79}" dt="2022-08-13T11:06:51.980" v="379" actId="26606"/>
          <ac:picMkLst>
            <pc:docMk/>
            <pc:sldMk cId="2538425849" sldId="271"/>
            <ac:picMk id="16" creationId="{70EB3F8A-0655-4D47-B546-F7EC731E02CF}"/>
          </ac:picMkLst>
        </pc:picChg>
        <pc:picChg chg="del">
          <ac:chgData name="Roy Lamberty" userId="f10cc6e0917f4d30" providerId="LiveId" clId="{4128A69A-B842-4F05-BDAE-998DA01A3E79}" dt="2022-08-13T10:50:01.569" v="155" actId="478"/>
          <ac:picMkLst>
            <pc:docMk/>
            <pc:sldMk cId="2538425849" sldId="271"/>
            <ac:picMk id="22" creationId="{7779B6E3-A2E3-424C-9DF6-C8EE9FEB3DB4}"/>
          </ac:picMkLst>
        </pc:picChg>
        <pc:picChg chg="add del">
          <ac:chgData name="Roy Lamberty" userId="f10cc6e0917f4d30" providerId="LiveId" clId="{4128A69A-B842-4F05-BDAE-998DA01A3E79}" dt="2022-08-13T11:06:51.980" v="379" actId="26606"/>
          <ac:picMkLst>
            <pc:docMk/>
            <pc:sldMk cId="2538425849" sldId="271"/>
            <ac:picMk id="28" creationId="{4CC5A3D5-3BFE-47FD-80E4-9076ECAF5465}"/>
          </ac:picMkLst>
        </pc:picChg>
        <pc:picChg chg="add">
          <ac:chgData name="Roy Lamberty" userId="f10cc6e0917f4d30" providerId="LiveId" clId="{4128A69A-B842-4F05-BDAE-998DA01A3E79}" dt="2022-08-13T11:06:51.980" v="379" actId="26606"/>
          <ac:picMkLst>
            <pc:docMk/>
            <pc:sldMk cId="2538425849" sldId="271"/>
            <ac:picMk id="41" creationId="{01A3CA1B-1530-4046-A299-90F41FE7FBFA}"/>
          </ac:picMkLst>
        </pc:picChg>
        <pc:picChg chg="add">
          <ac:chgData name="Roy Lamberty" userId="f10cc6e0917f4d30" providerId="LiveId" clId="{4128A69A-B842-4F05-BDAE-998DA01A3E79}" dt="2022-08-13T11:06:51.980" v="379" actId="26606"/>
          <ac:picMkLst>
            <pc:docMk/>
            <pc:sldMk cId="2538425849" sldId="271"/>
            <ac:picMk id="43" creationId="{126A6064-3EEB-4D82-B8AB-85EC8287EF25}"/>
          </ac:picMkLst>
        </pc:picChg>
        <pc:picChg chg="add">
          <ac:chgData name="Roy Lamberty" userId="f10cc6e0917f4d30" providerId="LiveId" clId="{4128A69A-B842-4F05-BDAE-998DA01A3E79}" dt="2022-08-13T11:06:51.980" v="379" actId="26606"/>
          <ac:picMkLst>
            <pc:docMk/>
            <pc:sldMk cId="2538425849" sldId="271"/>
            <ac:picMk id="45" creationId="{70EB3F8A-0655-4D47-B546-F7EC731E02CF}"/>
          </ac:picMkLst>
        </pc:picChg>
        <pc:picChg chg="add">
          <ac:chgData name="Roy Lamberty" userId="f10cc6e0917f4d30" providerId="LiveId" clId="{4128A69A-B842-4F05-BDAE-998DA01A3E79}" dt="2022-08-13T11:06:51.980" v="379" actId="26606"/>
          <ac:picMkLst>
            <pc:docMk/>
            <pc:sldMk cId="2538425849" sldId="271"/>
            <ac:picMk id="59" creationId="{0FDCA9DA-1C97-4C8D-BFA2-B1E6B34206D2}"/>
          </ac:picMkLst>
        </pc:picChg>
      </pc:sldChg>
      <pc:sldChg chg="addSp delSp modSp mod setBg setClrOvrMap delDesignElem">
        <pc:chgData name="Roy Lamberty" userId="f10cc6e0917f4d30" providerId="LiveId" clId="{4128A69A-B842-4F05-BDAE-998DA01A3E79}" dt="2022-08-13T10:42:59.691" v="129" actId="1076"/>
        <pc:sldMkLst>
          <pc:docMk/>
          <pc:sldMk cId="2153444179" sldId="272"/>
        </pc:sldMkLst>
        <pc:spChg chg="mod">
          <ac:chgData name="Roy Lamberty" userId="f10cc6e0917f4d30" providerId="LiveId" clId="{4128A69A-B842-4F05-BDAE-998DA01A3E79}" dt="2022-08-13T10:42:59.691" v="129" actId="1076"/>
          <ac:spMkLst>
            <pc:docMk/>
            <pc:sldMk cId="2153444179" sldId="272"/>
            <ac:spMk id="2" creationId="{00000000-0000-0000-0000-000000000000}"/>
          </ac:spMkLst>
        </pc:spChg>
        <pc:spChg chg="mod ord">
          <ac:chgData name="Roy Lamberty" userId="f10cc6e0917f4d30" providerId="LiveId" clId="{4128A69A-B842-4F05-BDAE-998DA01A3E79}" dt="2022-08-13T10:40:21.047" v="115" actId="26606"/>
          <ac:spMkLst>
            <pc:docMk/>
            <pc:sldMk cId="2153444179" sldId="272"/>
            <ac:spMk id="4" creationId="{1336D376-4749-476B-A8F2-40FBA311137D}"/>
          </ac:spMkLst>
        </pc:spChg>
        <pc:spChg chg="add">
          <ac:chgData name="Roy Lamberty" userId="f10cc6e0917f4d30" providerId="LiveId" clId="{4128A69A-B842-4F05-BDAE-998DA01A3E79}" dt="2022-08-13T10:40:21.047" v="115" actId="26606"/>
          <ac:spMkLst>
            <pc:docMk/>
            <pc:sldMk cId="2153444179" sldId="272"/>
            <ac:spMk id="15" creationId="{C6DB8A24-0DF2-4AB3-9191-C02AB6937C1F}"/>
          </ac:spMkLst>
        </pc:spChg>
        <pc:spChg chg="add">
          <ac:chgData name="Roy Lamberty" userId="f10cc6e0917f4d30" providerId="LiveId" clId="{4128A69A-B842-4F05-BDAE-998DA01A3E79}" dt="2022-08-13T10:40:21.047" v="115" actId="26606"/>
          <ac:spMkLst>
            <pc:docMk/>
            <pc:sldMk cId="2153444179" sldId="272"/>
            <ac:spMk id="17" creationId="{6924F406-F250-4FCF-A28E-52F364A5AA1D}"/>
          </ac:spMkLst>
        </pc:spChg>
        <pc:spChg chg="add">
          <ac:chgData name="Roy Lamberty" userId="f10cc6e0917f4d30" providerId="LiveId" clId="{4128A69A-B842-4F05-BDAE-998DA01A3E79}" dt="2022-08-13T10:40:21.047" v="115" actId="26606"/>
          <ac:spMkLst>
            <pc:docMk/>
            <pc:sldMk cId="2153444179" sldId="272"/>
            <ac:spMk id="23" creationId="{78A4CDE5-C7BC-41E1-8A4A-79E024CC09F3}"/>
          </ac:spMkLst>
        </pc:spChg>
        <pc:spChg chg="add del">
          <ac:chgData name="Roy Lamberty" userId="f10cc6e0917f4d30" providerId="LiveId" clId="{4128A69A-B842-4F05-BDAE-998DA01A3E79}" dt="2022-08-13T10:26:49.943" v="3" actId="26606"/>
          <ac:spMkLst>
            <pc:docMk/>
            <pc:sldMk cId="2153444179" sldId="272"/>
            <ac:spMk id="107" creationId="{05C469C2-FE8F-491E-9139-7E7F8BB38179}"/>
          </ac:spMkLst>
        </pc:spChg>
        <pc:spChg chg="add del">
          <ac:chgData name="Roy Lamberty" userId="f10cc6e0917f4d30" providerId="LiveId" clId="{4128A69A-B842-4F05-BDAE-998DA01A3E79}" dt="2022-08-13T10:26:49.943" v="3" actId="26606"/>
          <ac:spMkLst>
            <pc:docMk/>
            <pc:sldMk cId="2153444179" sldId="272"/>
            <ac:spMk id="108" creationId="{0D31E63E-1DE1-4400-9D1A-FA0378B291BD}"/>
          </ac:spMkLst>
        </pc:spChg>
        <pc:spChg chg="add del">
          <ac:chgData name="Roy Lamberty" userId="f10cc6e0917f4d30" providerId="LiveId" clId="{4128A69A-B842-4F05-BDAE-998DA01A3E79}" dt="2022-08-13T10:26:49.943" v="3" actId="26606"/>
          <ac:spMkLst>
            <pc:docMk/>
            <pc:sldMk cId="2153444179" sldId="272"/>
            <ac:spMk id="109" creationId="{A7AF9E2D-8F98-4755-895E-D65689F2A145}"/>
          </ac:spMkLst>
        </pc:spChg>
        <pc:spChg chg="add del">
          <ac:chgData name="Roy Lamberty" userId="f10cc6e0917f4d30" providerId="LiveId" clId="{4128A69A-B842-4F05-BDAE-998DA01A3E79}" dt="2022-08-13T10:26:49.943" v="3" actId="26606"/>
          <ac:spMkLst>
            <pc:docMk/>
            <pc:sldMk cId="2153444179" sldId="272"/>
            <ac:spMk id="114" creationId="{6D0FFBDB-89D1-4050-8FE5-AFC94C076569}"/>
          </ac:spMkLst>
        </pc:spChg>
        <pc:spChg chg="add del">
          <ac:chgData name="Roy Lamberty" userId="f10cc6e0917f4d30" providerId="LiveId" clId="{4128A69A-B842-4F05-BDAE-998DA01A3E79}" dt="2022-08-13T10:26:49.943" v="3" actId="26606"/>
          <ac:spMkLst>
            <pc:docMk/>
            <pc:sldMk cId="2153444179" sldId="272"/>
            <ac:spMk id="115" creationId="{75823B85-53D1-46E0-BC58-872776B5A1FF}"/>
          </ac:spMkLst>
        </pc:spChg>
        <pc:spChg chg="add del">
          <ac:chgData name="Roy Lamberty" userId="f10cc6e0917f4d30" providerId="LiveId" clId="{4128A69A-B842-4F05-BDAE-998DA01A3E79}" dt="2022-08-13T10:26:48.888" v="2" actId="26606"/>
          <ac:spMkLst>
            <pc:docMk/>
            <pc:sldMk cId="2153444179" sldId="272"/>
            <ac:spMk id="149" creationId="{DE91395A-2D18-4AF6-A0AC-AAA7189FED11}"/>
          </ac:spMkLst>
        </pc:spChg>
        <pc:spChg chg="add del">
          <ac:chgData name="Roy Lamberty" userId="f10cc6e0917f4d30" providerId="LiveId" clId="{4128A69A-B842-4F05-BDAE-998DA01A3E79}" dt="2022-08-13T10:26:48.888" v="2" actId="26606"/>
          <ac:spMkLst>
            <pc:docMk/>
            <pc:sldMk cId="2153444179" sldId="272"/>
            <ac:spMk id="151" creationId="{A57352BE-A213-4040-BE8E-D4A925AD9DF8}"/>
          </ac:spMkLst>
        </pc:spChg>
        <pc:spChg chg="add del">
          <ac:chgData name="Roy Lamberty" userId="f10cc6e0917f4d30" providerId="LiveId" clId="{4128A69A-B842-4F05-BDAE-998DA01A3E79}" dt="2022-08-13T10:26:48.888" v="2" actId="26606"/>
          <ac:spMkLst>
            <pc:docMk/>
            <pc:sldMk cId="2153444179" sldId="272"/>
            <ac:spMk id="153" creationId="{2B258D2B-6AC3-4B3A-A87C-FD7E6517826E}"/>
          </ac:spMkLst>
        </pc:spChg>
        <pc:spChg chg="add del">
          <ac:chgData name="Roy Lamberty" userId="f10cc6e0917f4d30" providerId="LiveId" clId="{4128A69A-B842-4F05-BDAE-998DA01A3E79}" dt="2022-08-13T10:26:48.888" v="2" actId="26606"/>
          <ac:spMkLst>
            <pc:docMk/>
            <pc:sldMk cId="2153444179" sldId="272"/>
            <ac:spMk id="155" creationId="{8D55DD8B-9BF9-4B91-A22D-2D3F2AEFF189}"/>
          </ac:spMkLst>
        </pc:spChg>
        <pc:spChg chg="add del">
          <ac:chgData name="Roy Lamberty" userId="f10cc6e0917f4d30" providerId="LiveId" clId="{4128A69A-B842-4F05-BDAE-998DA01A3E79}" dt="2022-08-13T10:28:19.030" v="36"/>
          <ac:spMkLst>
            <pc:docMk/>
            <pc:sldMk cId="2153444179" sldId="272"/>
            <ac:spMk id="157" creationId="{F0254341-1068-4FB7-8AEF-220C6EB4101F}"/>
          </ac:spMkLst>
        </pc:spChg>
        <pc:spChg chg="add del">
          <ac:chgData name="Roy Lamberty" userId="f10cc6e0917f4d30" providerId="LiveId" clId="{4128A69A-B842-4F05-BDAE-998DA01A3E79}" dt="2022-08-13T10:28:19.030" v="36"/>
          <ac:spMkLst>
            <pc:docMk/>
            <pc:sldMk cId="2153444179" sldId="272"/>
            <ac:spMk id="160" creationId="{DE91395A-2D18-4AF6-A0AC-AAA7189FED11}"/>
          </ac:spMkLst>
        </pc:spChg>
        <pc:spChg chg="add del">
          <ac:chgData name="Roy Lamberty" userId="f10cc6e0917f4d30" providerId="LiveId" clId="{4128A69A-B842-4F05-BDAE-998DA01A3E79}" dt="2022-08-13T10:28:19.030" v="36"/>
          <ac:spMkLst>
            <pc:docMk/>
            <pc:sldMk cId="2153444179" sldId="272"/>
            <ac:spMk id="161" creationId="{A57352BE-A213-4040-BE8E-D4A925AD9DF8}"/>
          </ac:spMkLst>
        </pc:spChg>
        <pc:spChg chg="add del">
          <ac:chgData name="Roy Lamberty" userId="f10cc6e0917f4d30" providerId="LiveId" clId="{4128A69A-B842-4F05-BDAE-998DA01A3E79}" dt="2022-08-13T10:28:19.030" v="36"/>
          <ac:spMkLst>
            <pc:docMk/>
            <pc:sldMk cId="2153444179" sldId="272"/>
            <ac:spMk id="162" creationId="{39EE869B-085D-43B3-AED8-9B065561249F}"/>
          </ac:spMkLst>
        </pc:spChg>
        <pc:spChg chg="add del">
          <ac:chgData name="Roy Lamberty" userId="f10cc6e0917f4d30" providerId="LiveId" clId="{4128A69A-B842-4F05-BDAE-998DA01A3E79}" dt="2022-08-13T10:28:19.030" v="36"/>
          <ac:spMkLst>
            <pc:docMk/>
            <pc:sldMk cId="2153444179" sldId="272"/>
            <ac:spMk id="163" creationId="{C54E744A-A072-47AF-981A-37186176C2CC}"/>
          </ac:spMkLst>
        </pc:spChg>
        <pc:grpChg chg="add">
          <ac:chgData name="Roy Lamberty" userId="f10cc6e0917f4d30" providerId="LiveId" clId="{4128A69A-B842-4F05-BDAE-998DA01A3E79}" dt="2022-08-13T10:40:21.047" v="115" actId="26606"/>
          <ac:grpSpMkLst>
            <pc:docMk/>
            <pc:sldMk cId="2153444179" sldId="272"/>
            <ac:grpSpMk id="19" creationId="{905A9BAA-B344-45D2-838C-73856C4B15D4}"/>
          </ac:grpSpMkLst>
        </pc:grpChg>
        <pc:grpChg chg="add del">
          <ac:chgData name="Roy Lamberty" userId="f10cc6e0917f4d30" providerId="LiveId" clId="{4128A69A-B842-4F05-BDAE-998DA01A3E79}" dt="2022-08-13T10:26:49.943" v="3" actId="26606"/>
          <ac:grpSpMkLst>
            <pc:docMk/>
            <pc:sldMk cId="2153444179" sldId="272"/>
            <ac:grpSpMk id="105" creationId="{8D44E099-FC66-4167-A593-8F6FBB5EE0E6}"/>
          </ac:grpSpMkLst>
        </pc:grpChg>
        <pc:grpChg chg="add del">
          <ac:chgData name="Roy Lamberty" userId="f10cc6e0917f4d30" providerId="LiveId" clId="{4128A69A-B842-4F05-BDAE-998DA01A3E79}" dt="2022-08-13T10:26:49.943" v="3" actId="26606"/>
          <ac:grpSpMkLst>
            <pc:docMk/>
            <pc:sldMk cId="2153444179" sldId="272"/>
            <ac:grpSpMk id="106" creationId="{629FAB3C-6A93-4306-8525-B9FC787B15FC}"/>
          </ac:grpSpMkLst>
        </pc:grpChg>
        <pc:grpChg chg="add del">
          <ac:chgData name="Roy Lamberty" userId="f10cc6e0917f4d30" providerId="LiveId" clId="{4128A69A-B842-4F05-BDAE-998DA01A3E79}" dt="2022-08-13T10:26:49.943" v="3" actId="26606"/>
          <ac:grpSpMkLst>
            <pc:docMk/>
            <pc:sldMk cId="2153444179" sldId="272"/>
            <ac:grpSpMk id="110" creationId="{94D3C8C4-8367-4524-B9C5-2B3ACA682C06}"/>
          </ac:grpSpMkLst>
        </pc:grpChg>
        <pc:grpChg chg="add del">
          <ac:chgData name="Roy Lamberty" userId="f10cc6e0917f4d30" providerId="LiveId" clId="{4128A69A-B842-4F05-BDAE-998DA01A3E79}" dt="2022-08-13T10:26:49.943" v="3" actId="26606"/>
          <ac:grpSpMkLst>
            <pc:docMk/>
            <pc:sldMk cId="2153444179" sldId="272"/>
            <ac:grpSpMk id="113" creationId="{CDA2558E-94AE-4C16-8CD0-DCF447C9876B}"/>
          </ac:grpSpMkLst>
        </pc:grpChg>
        <pc:grpChg chg="add del">
          <ac:chgData name="Roy Lamberty" userId="f10cc6e0917f4d30" providerId="LiveId" clId="{4128A69A-B842-4F05-BDAE-998DA01A3E79}" dt="2022-08-13T10:26:48.888" v="2" actId="26606"/>
          <ac:grpSpMkLst>
            <pc:docMk/>
            <pc:sldMk cId="2153444179" sldId="272"/>
            <ac:grpSpMk id="121" creationId="{7398C59F-5A18-487B-91D6-B955AACF2E50}"/>
          </ac:grpSpMkLst>
        </pc:grpChg>
        <pc:grpChg chg="add del">
          <ac:chgData name="Roy Lamberty" userId="f10cc6e0917f4d30" providerId="LiveId" clId="{4128A69A-B842-4F05-BDAE-998DA01A3E79}" dt="2022-08-13T10:26:48.888" v="2" actId="26606"/>
          <ac:grpSpMkLst>
            <pc:docMk/>
            <pc:sldMk cId="2153444179" sldId="272"/>
            <ac:grpSpMk id="135" creationId="{520234FB-542E-4550-9C2F-1B56FD41A1CA}"/>
          </ac:grpSpMkLst>
        </pc:grpChg>
        <pc:grpChg chg="add del">
          <ac:chgData name="Roy Lamberty" userId="f10cc6e0917f4d30" providerId="LiveId" clId="{4128A69A-B842-4F05-BDAE-998DA01A3E79}" dt="2022-08-13T10:28:19.030" v="36"/>
          <ac:grpSpMkLst>
            <pc:docMk/>
            <pc:sldMk cId="2153444179" sldId="272"/>
            <ac:grpSpMk id="158" creationId="{7398C59F-5A18-487B-91D6-B955AACF2E50}"/>
          </ac:grpSpMkLst>
        </pc:grpChg>
        <pc:grpChg chg="add del">
          <ac:chgData name="Roy Lamberty" userId="f10cc6e0917f4d30" providerId="LiveId" clId="{4128A69A-B842-4F05-BDAE-998DA01A3E79}" dt="2022-08-13T10:28:19.030" v="36"/>
          <ac:grpSpMkLst>
            <pc:docMk/>
            <pc:sldMk cId="2153444179" sldId="272"/>
            <ac:grpSpMk id="159" creationId="{520234FB-542E-4550-9C2F-1B56FD41A1CA}"/>
          </ac:grpSpMkLst>
        </pc:grpChg>
        <pc:picChg chg="mod">
          <ac:chgData name="Roy Lamberty" userId="f10cc6e0917f4d30" providerId="LiveId" clId="{4128A69A-B842-4F05-BDAE-998DA01A3E79}" dt="2022-08-13T10:40:21.047" v="115" actId="26606"/>
          <ac:picMkLst>
            <pc:docMk/>
            <pc:sldMk cId="2153444179" sldId="272"/>
            <ac:picMk id="3" creationId="{00000000-0000-0000-0000-000000000000}"/>
          </ac:picMkLst>
        </pc:picChg>
        <pc:picChg chg="add">
          <ac:chgData name="Roy Lamberty" userId="f10cc6e0917f4d30" providerId="LiveId" clId="{4128A69A-B842-4F05-BDAE-998DA01A3E79}" dt="2022-08-13T10:40:21.047" v="115" actId="26606"/>
          <ac:picMkLst>
            <pc:docMk/>
            <pc:sldMk cId="2153444179" sldId="272"/>
            <ac:picMk id="6" creationId="{01CFC1BB-C5B3-4479-9752-C53221627F91}"/>
          </ac:picMkLst>
        </pc:picChg>
        <pc:picChg chg="del">
          <ac:chgData name="Roy Lamberty" userId="f10cc6e0917f4d30" providerId="LiveId" clId="{4128A69A-B842-4F05-BDAE-998DA01A3E79}" dt="2022-08-13T10:26:16.740" v="0" actId="478"/>
          <ac:picMkLst>
            <pc:docMk/>
            <pc:sldMk cId="2153444179" sldId="272"/>
            <ac:picMk id="9" creationId="{579E7539-51B3-4C6E-8F51-8C4FF14C1B20}"/>
          </ac:picMkLst>
        </pc:picChg>
        <pc:picChg chg="add">
          <ac:chgData name="Roy Lamberty" userId="f10cc6e0917f4d30" providerId="LiveId" clId="{4128A69A-B842-4F05-BDAE-998DA01A3E79}" dt="2022-08-13T10:40:21.047" v="115" actId="26606"/>
          <ac:picMkLst>
            <pc:docMk/>
            <pc:sldMk cId="2153444179" sldId="272"/>
            <ac:picMk id="11" creationId="{C56FCE19-3103-4473-A92E-E38D00FCD006}"/>
          </ac:picMkLst>
        </pc:picChg>
        <pc:picChg chg="add">
          <ac:chgData name="Roy Lamberty" userId="f10cc6e0917f4d30" providerId="LiveId" clId="{4128A69A-B842-4F05-BDAE-998DA01A3E79}" dt="2022-08-13T10:40:21.047" v="115" actId="26606"/>
          <ac:picMkLst>
            <pc:docMk/>
            <pc:sldMk cId="2153444179" sldId="272"/>
            <ac:picMk id="13" creationId="{E909C556-FC01-4870-ABC0-8D5C17BD0F3D}"/>
          </ac:picMkLst>
        </pc:picChg>
        <pc:picChg chg="add">
          <ac:chgData name="Roy Lamberty" userId="f10cc6e0917f4d30" providerId="LiveId" clId="{4128A69A-B842-4F05-BDAE-998DA01A3E79}" dt="2022-08-13T10:40:21.047" v="115" actId="26606"/>
          <ac:picMkLst>
            <pc:docMk/>
            <pc:sldMk cId="2153444179" sldId="272"/>
            <ac:picMk id="25" creationId="{025C7952-5703-489E-8DBD-F2EFAC8EEB05}"/>
          </ac:picMkLst>
        </pc:picChg>
        <pc:cxnChg chg="add del">
          <ac:chgData name="Roy Lamberty" userId="f10cc6e0917f4d30" providerId="LiveId" clId="{4128A69A-B842-4F05-BDAE-998DA01A3E79}" dt="2022-08-13T10:26:49.943" v="3" actId="26606"/>
          <ac:cxnSpMkLst>
            <pc:docMk/>
            <pc:sldMk cId="2153444179" sldId="272"/>
            <ac:cxnSpMk id="116" creationId="{81F86B2C-5FF7-48E0-B5B0-ABEA39A1E2C9}"/>
          </ac:cxnSpMkLst>
        </pc:cxnChg>
      </pc:sldChg>
      <pc:sldChg chg="addSp delSp modSp mod setBg setClrOvrMap delDesignElem">
        <pc:chgData name="Roy Lamberty" userId="f10cc6e0917f4d30" providerId="LiveId" clId="{4128A69A-B842-4F05-BDAE-998DA01A3E79}" dt="2022-08-14T01:13:21.132" v="1282" actId="1076"/>
        <pc:sldMkLst>
          <pc:docMk/>
          <pc:sldMk cId="25961291" sldId="273"/>
        </pc:sldMkLst>
        <pc:spChg chg="mod">
          <ac:chgData name="Roy Lamberty" userId="f10cc6e0917f4d30" providerId="LiveId" clId="{4128A69A-B842-4F05-BDAE-998DA01A3E79}" dt="2022-08-14T01:12:26.430" v="1265" actId="26606"/>
          <ac:spMkLst>
            <pc:docMk/>
            <pc:sldMk cId="25961291" sldId="273"/>
            <ac:spMk id="2" creationId="{00000000-0000-0000-0000-000000000000}"/>
          </ac:spMkLst>
        </pc:spChg>
        <pc:spChg chg="mod">
          <ac:chgData name="Roy Lamberty" userId="f10cc6e0917f4d30" providerId="LiveId" clId="{4128A69A-B842-4F05-BDAE-998DA01A3E79}" dt="2022-08-14T01:13:21.132" v="1282" actId="1076"/>
          <ac:spMkLst>
            <pc:docMk/>
            <pc:sldMk cId="25961291" sldId="273"/>
            <ac:spMk id="4" creationId="{00000000-0000-0000-0000-000000000000}"/>
          </ac:spMkLst>
        </pc:spChg>
        <pc:spChg chg="add">
          <ac:chgData name="Roy Lamberty" userId="f10cc6e0917f4d30" providerId="LiveId" clId="{4128A69A-B842-4F05-BDAE-998DA01A3E79}" dt="2022-08-14T01:12:26.430" v="1265" actId="26606"/>
          <ac:spMkLst>
            <pc:docMk/>
            <pc:sldMk cId="25961291" sldId="273"/>
            <ac:spMk id="9" creationId="{78A4CDE5-C7BC-41E1-8A4A-79E024CC09F3}"/>
          </ac:spMkLst>
        </pc:spChg>
        <pc:spChg chg="add">
          <ac:chgData name="Roy Lamberty" userId="f10cc6e0917f4d30" providerId="LiveId" clId="{4128A69A-B842-4F05-BDAE-998DA01A3E79}" dt="2022-08-14T01:12:26.430" v="1265" actId="26606"/>
          <ac:spMkLst>
            <pc:docMk/>
            <pc:sldMk cId="25961291" sldId="273"/>
            <ac:spMk id="17" creationId="{C6DB8A24-0DF2-4AB3-9191-C02AB6937C1F}"/>
          </ac:spMkLst>
        </pc:spChg>
        <pc:spChg chg="add">
          <ac:chgData name="Roy Lamberty" userId="f10cc6e0917f4d30" providerId="LiveId" clId="{4128A69A-B842-4F05-BDAE-998DA01A3E79}" dt="2022-08-14T01:12:26.430" v="1265" actId="26606"/>
          <ac:spMkLst>
            <pc:docMk/>
            <pc:sldMk cId="25961291" sldId="273"/>
            <ac:spMk id="19" creationId="{6924F406-F250-4FCF-A28E-52F364A5AA1D}"/>
          </ac:spMkLst>
        </pc:spChg>
        <pc:spChg chg="del">
          <ac:chgData name="Roy Lamberty" userId="f10cc6e0917f4d30" providerId="LiveId" clId="{4128A69A-B842-4F05-BDAE-998DA01A3E79}" dt="2022-08-13T10:28:19.030" v="36"/>
          <ac:spMkLst>
            <pc:docMk/>
            <pc:sldMk cId="25961291" sldId="273"/>
            <ac:spMk id="39" creationId="{DE91395A-2D18-4AF6-A0AC-AAA7189FED11}"/>
          </ac:spMkLst>
        </pc:spChg>
        <pc:spChg chg="del">
          <ac:chgData name="Roy Lamberty" userId="f10cc6e0917f4d30" providerId="LiveId" clId="{4128A69A-B842-4F05-BDAE-998DA01A3E79}" dt="2022-08-13T10:28:19.030" v="36"/>
          <ac:spMkLst>
            <pc:docMk/>
            <pc:sldMk cId="25961291" sldId="273"/>
            <ac:spMk id="41" creationId="{A57352BE-A213-4040-BE8E-D4A925AD9DF8}"/>
          </ac:spMkLst>
        </pc:spChg>
        <pc:spChg chg="del">
          <ac:chgData name="Roy Lamberty" userId="f10cc6e0917f4d30" providerId="LiveId" clId="{4128A69A-B842-4F05-BDAE-998DA01A3E79}" dt="2022-08-13T10:28:19.030" v="36"/>
          <ac:spMkLst>
            <pc:docMk/>
            <pc:sldMk cId="25961291" sldId="273"/>
            <ac:spMk id="43" creationId="{B2EC7880-C5D9-40A8-A6B0-3198AD07AD1B}"/>
          </ac:spMkLst>
        </pc:spChg>
        <pc:grpChg chg="del">
          <ac:chgData name="Roy Lamberty" userId="f10cc6e0917f4d30" providerId="LiveId" clId="{4128A69A-B842-4F05-BDAE-998DA01A3E79}" dt="2022-08-13T10:28:19.030" v="36"/>
          <ac:grpSpMkLst>
            <pc:docMk/>
            <pc:sldMk cId="25961291" sldId="273"/>
            <ac:grpSpMk id="11" creationId="{7398C59F-5A18-487B-91D6-B955AACF2E50}"/>
          </ac:grpSpMkLst>
        </pc:grpChg>
        <pc:grpChg chg="add">
          <ac:chgData name="Roy Lamberty" userId="f10cc6e0917f4d30" providerId="LiveId" clId="{4128A69A-B842-4F05-BDAE-998DA01A3E79}" dt="2022-08-14T01:12:26.430" v="1265" actId="26606"/>
          <ac:grpSpMkLst>
            <pc:docMk/>
            <pc:sldMk cId="25961291" sldId="273"/>
            <ac:grpSpMk id="21" creationId="{905A9BAA-B344-45D2-838C-73856C4B15D4}"/>
          </ac:grpSpMkLst>
        </pc:grpChg>
        <pc:grpChg chg="del">
          <ac:chgData name="Roy Lamberty" userId="f10cc6e0917f4d30" providerId="LiveId" clId="{4128A69A-B842-4F05-BDAE-998DA01A3E79}" dt="2022-08-13T10:28:19.030" v="36"/>
          <ac:grpSpMkLst>
            <pc:docMk/>
            <pc:sldMk cId="25961291" sldId="273"/>
            <ac:grpSpMk id="25" creationId="{520234FB-542E-4550-9C2F-1B56FD41A1CA}"/>
          </ac:grpSpMkLst>
        </pc:grpChg>
        <pc:picChg chg="mod ord">
          <ac:chgData name="Roy Lamberty" userId="f10cc6e0917f4d30" providerId="LiveId" clId="{4128A69A-B842-4F05-BDAE-998DA01A3E79}" dt="2022-08-14T01:12:26.430" v="1265" actId="26606"/>
          <ac:picMkLst>
            <pc:docMk/>
            <pc:sldMk cId="25961291" sldId="273"/>
            <ac:picMk id="6" creationId="{00000000-0000-0000-0000-000000000000}"/>
          </ac:picMkLst>
        </pc:picChg>
        <pc:picChg chg="add">
          <ac:chgData name="Roy Lamberty" userId="f10cc6e0917f4d30" providerId="LiveId" clId="{4128A69A-B842-4F05-BDAE-998DA01A3E79}" dt="2022-08-14T01:12:26.430" v="1265" actId="26606"/>
          <ac:picMkLst>
            <pc:docMk/>
            <pc:sldMk cId="25961291" sldId="273"/>
            <ac:picMk id="8" creationId="{01CFC1BB-C5B3-4479-9752-C53221627F91}"/>
          </ac:picMkLst>
        </pc:picChg>
        <pc:picChg chg="add">
          <ac:chgData name="Roy Lamberty" userId="f10cc6e0917f4d30" providerId="LiveId" clId="{4128A69A-B842-4F05-BDAE-998DA01A3E79}" dt="2022-08-14T01:12:26.430" v="1265" actId="26606"/>
          <ac:picMkLst>
            <pc:docMk/>
            <pc:sldMk cId="25961291" sldId="273"/>
            <ac:picMk id="13" creationId="{C56FCE19-3103-4473-A92E-E38D00FCD006}"/>
          </ac:picMkLst>
        </pc:picChg>
        <pc:picChg chg="add">
          <ac:chgData name="Roy Lamberty" userId="f10cc6e0917f4d30" providerId="LiveId" clId="{4128A69A-B842-4F05-BDAE-998DA01A3E79}" dt="2022-08-14T01:12:26.430" v="1265" actId="26606"/>
          <ac:picMkLst>
            <pc:docMk/>
            <pc:sldMk cId="25961291" sldId="273"/>
            <ac:picMk id="15" creationId="{E909C556-FC01-4870-ABC0-8D5C17BD0F3D}"/>
          </ac:picMkLst>
        </pc:picChg>
        <pc:picChg chg="add">
          <ac:chgData name="Roy Lamberty" userId="f10cc6e0917f4d30" providerId="LiveId" clId="{4128A69A-B842-4F05-BDAE-998DA01A3E79}" dt="2022-08-14T01:12:26.430" v="1265" actId="26606"/>
          <ac:picMkLst>
            <pc:docMk/>
            <pc:sldMk cId="25961291" sldId="273"/>
            <ac:picMk id="27" creationId="{025C7952-5703-489E-8DBD-F2EFAC8EEB05}"/>
          </ac:picMkLst>
        </pc:picChg>
      </pc:sldChg>
      <pc:sldChg chg="addSp delSp modSp mod setBg setClrOvrMap delDesignElem">
        <pc:chgData name="Roy Lamberty" userId="f10cc6e0917f4d30" providerId="LiveId" clId="{4128A69A-B842-4F05-BDAE-998DA01A3E79}" dt="2022-08-13T10:46:07.265" v="139" actId="1076"/>
        <pc:sldMkLst>
          <pc:docMk/>
          <pc:sldMk cId="1068642519" sldId="275"/>
        </pc:sldMkLst>
        <pc:spChg chg="mod">
          <ac:chgData name="Roy Lamberty" userId="f10cc6e0917f4d30" providerId="LiveId" clId="{4128A69A-B842-4F05-BDAE-998DA01A3E79}" dt="2022-08-13T10:35:02.054" v="104" actId="26606"/>
          <ac:spMkLst>
            <pc:docMk/>
            <pc:sldMk cId="1068642519" sldId="275"/>
            <ac:spMk id="2" creationId="{38B25D71-1898-481A-95ED-FD7641907455}"/>
          </ac:spMkLst>
        </pc:spChg>
        <pc:spChg chg="mod">
          <ac:chgData name="Roy Lamberty" userId="f10cc6e0917f4d30" providerId="LiveId" clId="{4128A69A-B842-4F05-BDAE-998DA01A3E79}" dt="2022-08-13T10:46:07.265" v="139" actId="1076"/>
          <ac:spMkLst>
            <pc:docMk/>
            <pc:sldMk cId="1068642519" sldId="275"/>
            <ac:spMk id="4" creationId="{150FD3E0-CE10-487C-A72F-A06729C73FEC}"/>
          </ac:spMkLst>
        </pc:spChg>
        <pc:spChg chg="add del">
          <ac:chgData name="Roy Lamberty" userId="f10cc6e0917f4d30" providerId="LiveId" clId="{4128A69A-B842-4F05-BDAE-998DA01A3E79}" dt="2022-08-13T10:36:18.883" v="113" actId="26606"/>
          <ac:spMkLst>
            <pc:docMk/>
            <pc:sldMk cId="1068642519" sldId="275"/>
            <ac:spMk id="17" creationId="{6478287C-E119-4E9C-95B0-518478BD9D07}"/>
          </ac:spMkLst>
        </pc:spChg>
        <pc:spChg chg="add del">
          <ac:chgData name="Roy Lamberty" userId="f10cc6e0917f4d30" providerId="LiveId" clId="{4128A69A-B842-4F05-BDAE-998DA01A3E79}" dt="2022-08-13T10:36:18.883" v="113" actId="26606"/>
          <ac:spMkLst>
            <pc:docMk/>
            <pc:sldMk cId="1068642519" sldId="275"/>
            <ac:spMk id="19" creationId="{EA4A294F-6D36-425B-8632-27FD6A284D09}"/>
          </ac:spMkLst>
        </pc:spChg>
        <pc:spChg chg="add del">
          <ac:chgData name="Roy Lamberty" userId="f10cc6e0917f4d30" providerId="LiveId" clId="{4128A69A-B842-4F05-BDAE-998DA01A3E79}" dt="2022-08-13T10:36:18.883" v="113" actId="26606"/>
          <ac:spMkLst>
            <pc:docMk/>
            <pc:sldMk cId="1068642519" sldId="275"/>
            <ac:spMk id="25" creationId="{9DD3589A-DB65-424B-ACF1-5C8155F1C3A8}"/>
          </ac:spMkLst>
        </pc:spChg>
        <pc:spChg chg="add del">
          <ac:chgData name="Roy Lamberty" userId="f10cc6e0917f4d30" providerId="LiveId" clId="{4128A69A-B842-4F05-BDAE-998DA01A3E79}" dt="2022-08-13T10:36:18.883" v="113" actId="26606"/>
          <ac:spMkLst>
            <pc:docMk/>
            <pc:sldMk cId="1068642519" sldId="275"/>
            <ac:spMk id="27" creationId="{9F784D76-D302-4160-A2D4-C2F4AB76D478}"/>
          </ac:spMkLst>
        </pc:spChg>
        <pc:spChg chg="add del">
          <ac:chgData name="Roy Lamberty" userId="f10cc6e0917f4d30" providerId="LiveId" clId="{4128A69A-B842-4F05-BDAE-998DA01A3E79}" dt="2022-08-13T10:36:18.883" v="113" actId="26606"/>
          <ac:spMkLst>
            <pc:docMk/>
            <pc:sldMk cId="1068642519" sldId="275"/>
            <ac:spMk id="31" creationId="{2B57E7D2-A94B-4A8D-B58F-D3E30C2353DE}"/>
          </ac:spMkLst>
        </pc:spChg>
        <pc:spChg chg="add del">
          <ac:chgData name="Roy Lamberty" userId="f10cc6e0917f4d30" providerId="LiveId" clId="{4128A69A-B842-4F05-BDAE-998DA01A3E79}" dt="2022-08-13T10:36:18.883" v="113" actId="26606"/>
          <ac:spMkLst>
            <pc:docMk/>
            <pc:sldMk cId="1068642519" sldId="275"/>
            <ac:spMk id="42" creationId="{6478287C-E119-4E9C-95B0-518478BD9D07}"/>
          </ac:spMkLst>
        </pc:spChg>
        <pc:spChg chg="add del">
          <ac:chgData name="Roy Lamberty" userId="f10cc6e0917f4d30" providerId="LiveId" clId="{4128A69A-B842-4F05-BDAE-998DA01A3E79}" dt="2022-08-13T10:36:18.883" v="113" actId="26606"/>
          <ac:spMkLst>
            <pc:docMk/>
            <pc:sldMk cId="1068642519" sldId="275"/>
            <ac:spMk id="44" creationId="{EA4A294F-6D36-425B-8632-27FD6A284D09}"/>
          </ac:spMkLst>
        </pc:spChg>
        <pc:spChg chg="add del">
          <ac:chgData name="Roy Lamberty" userId="f10cc6e0917f4d30" providerId="LiveId" clId="{4128A69A-B842-4F05-BDAE-998DA01A3E79}" dt="2022-08-13T10:36:18.883" v="113" actId="26606"/>
          <ac:spMkLst>
            <pc:docMk/>
            <pc:sldMk cId="1068642519" sldId="275"/>
            <ac:spMk id="50" creationId="{9DD3589A-DB65-424B-ACF1-5C8155F1C3A8}"/>
          </ac:spMkLst>
        </pc:spChg>
        <pc:spChg chg="add del">
          <ac:chgData name="Roy Lamberty" userId="f10cc6e0917f4d30" providerId="LiveId" clId="{4128A69A-B842-4F05-BDAE-998DA01A3E79}" dt="2022-08-13T10:36:18.883" v="113" actId="26606"/>
          <ac:spMkLst>
            <pc:docMk/>
            <pc:sldMk cId="1068642519" sldId="275"/>
            <ac:spMk id="52" creationId="{9F784D76-D302-4160-A2D4-C2F4AB76D478}"/>
          </ac:spMkLst>
        </pc:spChg>
        <pc:spChg chg="add del">
          <ac:chgData name="Roy Lamberty" userId="f10cc6e0917f4d30" providerId="LiveId" clId="{4128A69A-B842-4F05-BDAE-998DA01A3E79}" dt="2022-08-13T10:36:18.883" v="113" actId="26606"/>
          <ac:spMkLst>
            <pc:docMk/>
            <pc:sldMk cId="1068642519" sldId="275"/>
            <ac:spMk id="56" creationId="{2B57E7D2-A94B-4A8D-B58F-D3E30C2353DE}"/>
          </ac:spMkLst>
        </pc:spChg>
        <pc:spChg chg="del">
          <ac:chgData name="Roy Lamberty" userId="f10cc6e0917f4d30" providerId="LiveId" clId="{4128A69A-B842-4F05-BDAE-998DA01A3E79}" dt="2022-08-13T10:28:19.030" v="36"/>
          <ac:spMkLst>
            <pc:docMk/>
            <pc:sldMk cId="1068642519" sldId="275"/>
            <ac:spMk id="74" creationId="{DE91395A-2D18-4AF6-A0AC-AAA7189FED11}"/>
          </ac:spMkLst>
        </pc:spChg>
        <pc:spChg chg="del">
          <ac:chgData name="Roy Lamberty" userId="f10cc6e0917f4d30" providerId="LiveId" clId="{4128A69A-B842-4F05-BDAE-998DA01A3E79}" dt="2022-08-13T10:28:19.030" v="36"/>
          <ac:spMkLst>
            <pc:docMk/>
            <pc:sldMk cId="1068642519" sldId="275"/>
            <ac:spMk id="76" creationId="{A57352BE-A213-4040-BE8E-D4A925AD9DF8}"/>
          </ac:spMkLst>
        </pc:spChg>
        <pc:spChg chg="del">
          <ac:chgData name="Roy Lamberty" userId="f10cc6e0917f4d30" providerId="LiveId" clId="{4128A69A-B842-4F05-BDAE-998DA01A3E79}" dt="2022-08-13T10:28:19.030" v="36"/>
          <ac:spMkLst>
            <pc:docMk/>
            <pc:sldMk cId="1068642519" sldId="275"/>
            <ac:spMk id="78" creationId="{1A44C337-3893-4B29-A265-B1329150B6AA}"/>
          </ac:spMkLst>
        </pc:spChg>
        <pc:spChg chg="del">
          <ac:chgData name="Roy Lamberty" userId="f10cc6e0917f4d30" providerId="LiveId" clId="{4128A69A-B842-4F05-BDAE-998DA01A3E79}" dt="2022-08-13T10:28:19.030" v="36"/>
          <ac:spMkLst>
            <pc:docMk/>
            <pc:sldMk cId="1068642519" sldId="275"/>
            <ac:spMk id="108" creationId="{AA5CD610-ED7C-4CED-A9A1-174432C88AF8}"/>
          </ac:spMkLst>
        </pc:spChg>
        <pc:spChg chg="del">
          <ac:chgData name="Roy Lamberty" userId="f10cc6e0917f4d30" providerId="LiveId" clId="{4128A69A-B842-4F05-BDAE-998DA01A3E79}" dt="2022-08-13T10:28:19.030" v="36"/>
          <ac:spMkLst>
            <pc:docMk/>
            <pc:sldMk cId="1068642519" sldId="275"/>
            <ac:spMk id="110" creationId="{0C4379BF-8C7A-480A-BC36-DA55D92A9356}"/>
          </ac:spMkLst>
        </pc:spChg>
        <pc:grpChg chg="del">
          <ac:chgData name="Roy Lamberty" userId="f10cc6e0917f4d30" providerId="LiveId" clId="{4128A69A-B842-4F05-BDAE-998DA01A3E79}" dt="2022-08-13T10:28:19.030" v="36"/>
          <ac:grpSpMkLst>
            <pc:docMk/>
            <pc:sldMk cId="1068642519" sldId="275"/>
            <ac:grpSpMk id="46" creationId="{7398C59F-5A18-487B-91D6-B955AACF2E50}"/>
          </ac:grpSpMkLst>
        </pc:grpChg>
        <pc:grpChg chg="del">
          <ac:chgData name="Roy Lamberty" userId="f10cc6e0917f4d30" providerId="LiveId" clId="{4128A69A-B842-4F05-BDAE-998DA01A3E79}" dt="2022-08-13T10:28:19.030" v="36"/>
          <ac:grpSpMkLst>
            <pc:docMk/>
            <pc:sldMk cId="1068642519" sldId="275"/>
            <ac:grpSpMk id="60" creationId="{520234FB-542E-4550-9C2F-1B56FD41A1CA}"/>
          </ac:grpSpMkLst>
        </pc:grpChg>
        <pc:grpChg chg="del">
          <ac:chgData name="Roy Lamberty" userId="f10cc6e0917f4d30" providerId="LiveId" clId="{4128A69A-B842-4F05-BDAE-998DA01A3E79}" dt="2022-08-13T10:28:19.030" v="36"/>
          <ac:grpSpMkLst>
            <pc:docMk/>
            <pc:sldMk cId="1068642519" sldId="275"/>
            <ac:grpSpMk id="80" creationId="{81E0B358-1267-4844-8B3D-B7A279B4175A}"/>
          </ac:grpSpMkLst>
        </pc:grpChg>
        <pc:grpChg chg="del">
          <ac:chgData name="Roy Lamberty" userId="f10cc6e0917f4d30" providerId="LiveId" clId="{4128A69A-B842-4F05-BDAE-998DA01A3E79}" dt="2022-08-13T10:28:19.030" v="36"/>
          <ac:grpSpMkLst>
            <pc:docMk/>
            <pc:sldMk cId="1068642519" sldId="275"/>
            <ac:grpSpMk id="94" creationId="{AF44CA9C-80E8-44E1-A79C-D6EBFC73BCA0}"/>
          </ac:grpSpMkLst>
        </pc:grpChg>
        <pc:picChg chg="mod ord">
          <ac:chgData name="Roy Lamberty" userId="f10cc6e0917f4d30" providerId="LiveId" clId="{4128A69A-B842-4F05-BDAE-998DA01A3E79}" dt="2022-08-13T10:36:21.697" v="114" actId="14100"/>
          <ac:picMkLst>
            <pc:docMk/>
            <pc:sldMk cId="1068642519" sldId="275"/>
            <ac:picMk id="6" creationId="{88D3AD2F-6810-4235-9028-BF29FBBA2F8A}"/>
          </ac:picMkLst>
        </pc:picChg>
        <pc:picChg chg="add del">
          <ac:chgData name="Roy Lamberty" userId="f10cc6e0917f4d30" providerId="LiveId" clId="{4128A69A-B842-4F05-BDAE-998DA01A3E79}" dt="2022-08-13T10:36:18.883" v="113" actId="26606"/>
          <ac:picMkLst>
            <pc:docMk/>
            <pc:sldMk cId="1068642519" sldId="275"/>
            <ac:picMk id="11" creationId="{5321D838-2C7E-4177-9DD3-DAC78324A2B2}"/>
          </ac:picMkLst>
        </pc:picChg>
        <pc:picChg chg="add del">
          <ac:chgData name="Roy Lamberty" userId="f10cc6e0917f4d30" providerId="LiveId" clId="{4128A69A-B842-4F05-BDAE-998DA01A3E79}" dt="2022-08-13T10:36:18.883" v="113" actId="26606"/>
          <ac:picMkLst>
            <pc:docMk/>
            <pc:sldMk cId="1068642519" sldId="275"/>
            <ac:picMk id="13" creationId="{224C28B3-E902-49D1-98A0-582D277A0E00}"/>
          </ac:picMkLst>
        </pc:picChg>
        <pc:picChg chg="add del">
          <ac:chgData name="Roy Lamberty" userId="f10cc6e0917f4d30" providerId="LiveId" clId="{4128A69A-B842-4F05-BDAE-998DA01A3E79}" dt="2022-08-13T10:36:18.883" v="113" actId="26606"/>
          <ac:picMkLst>
            <pc:docMk/>
            <pc:sldMk cId="1068642519" sldId="275"/>
            <ac:picMk id="15" creationId="{F3A6C14C-E755-4A02-821B-6EA2D4C9F20D}"/>
          </ac:picMkLst>
        </pc:picChg>
        <pc:picChg chg="add del">
          <ac:chgData name="Roy Lamberty" userId="f10cc6e0917f4d30" providerId="LiveId" clId="{4128A69A-B842-4F05-BDAE-998DA01A3E79}" dt="2022-08-13T10:36:18.883" v="113" actId="26606"/>
          <ac:picMkLst>
            <pc:docMk/>
            <pc:sldMk cId="1068642519" sldId="275"/>
            <ac:picMk id="21" creationId="{D8DF5C3E-BDAB-40E6-A40B-8C05D8CD3F52}"/>
          </ac:picMkLst>
        </pc:picChg>
        <pc:picChg chg="add del">
          <ac:chgData name="Roy Lamberty" userId="f10cc6e0917f4d30" providerId="LiveId" clId="{4128A69A-B842-4F05-BDAE-998DA01A3E79}" dt="2022-08-13T10:36:18.883" v="113" actId="26606"/>
          <ac:picMkLst>
            <pc:docMk/>
            <pc:sldMk cId="1068642519" sldId="275"/>
            <ac:picMk id="23" creationId="{9D90C31A-86E3-472B-B929-496667598EFF}"/>
          </ac:picMkLst>
        </pc:picChg>
        <pc:picChg chg="add del">
          <ac:chgData name="Roy Lamberty" userId="f10cc6e0917f4d30" providerId="LiveId" clId="{4128A69A-B842-4F05-BDAE-998DA01A3E79}" dt="2022-08-13T10:36:18.883" v="113" actId="26606"/>
          <ac:picMkLst>
            <pc:docMk/>
            <pc:sldMk cId="1068642519" sldId="275"/>
            <ac:picMk id="29" creationId="{608D9710-1A5F-4D24-B654-F2081DE6014C}"/>
          </ac:picMkLst>
        </pc:picChg>
        <pc:picChg chg="add del">
          <ac:chgData name="Roy Lamberty" userId="f10cc6e0917f4d30" providerId="LiveId" clId="{4128A69A-B842-4F05-BDAE-998DA01A3E79}" dt="2022-08-13T10:36:18.883" v="113" actId="26606"/>
          <ac:picMkLst>
            <pc:docMk/>
            <pc:sldMk cId="1068642519" sldId="275"/>
            <ac:picMk id="33" creationId="{D8DF5C3E-BDAB-40E6-A40B-8C05D8CD3F52}"/>
          </ac:picMkLst>
        </pc:picChg>
        <pc:picChg chg="add del">
          <ac:chgData name="Roy Lamberty" userId="f10cc6e0917f4d30" providerId="LiveId" clId="{4128A69A-B842-4F05-BDAE-998DA01A3E79}" dt="2022-08-13T10:36:18.883" v="113" actId="26606"/>
          <ac:picMkLst>
            <pc:docMk/>
            <pc:sldMk cId="1068642519" sldId="275"/>
            <ac:picMk id="36" creationId="{5321D838-2C7E-4177-9DD3-DAC78324A2B2}"/>
          </ac:picMkLst>
        </pc:picChg>
        <pc:picChg chg="add del">
          <ac:chgData name="Roy Lamberty" userId="f10cc6e0917f4d30" providerId="LiveId" clId="{4128A69A-B842-4F05-BDAE-998DA01A3E79}" dt="2022-08-13T10:36:18.883" v="113" actId="26606"/>
          <ac:picMkLst>
            <pc:docMk/>
            <pc:sldMk cId="1068642519" sldId="275"/>
            <ac:picMk id="38" creationId="{224C28B3-E902-49D1-98A0-582D277A0E00}"/>
          </ac:picMkLst>
        </pc:picChg>
        <pc:picChg chg="add del">
          <ac:chgData name="Roy Lamberty" userId="f10cc6e0917f4d30" providerId="LiveId" clId="{4128A69A-B842-4F05-BDAE-998DA01A3E79}" dt="2022-08-13T10:36:18.883" v="113" actId="26606"/>
          <ac:picMkLst>
            <pc:docMk/>
            <pc:sldMk cId="1068642519" sldId="275"/>
            <ac:picMk id="40" creationId="{F3A6C14C-E755-4A02-821B-6EA2D4C9F20D}"/>
          </ac:picMkLst>
        </pc:picChg>
        <pc:picChg chg="add del">
          <ac:chgData name="Roy Lamberty" userId="f10cc6e0917f4d30" providerId="LiveId" clId="{4128A69A-B842-4F05-BDAE-998DA01A3E79}" dt="2022-08-13T10:36:18.883" v="113" actId="26606"/>
          <ac:picMkLst>
            <pc:docMk/>
            <pc:sldMk cId="1068642519" sldId="275"/>
            <ac:picMk id="48" creationId="{9D90C31A-86E3-472B-B929-496667598EFF}"/>
          </ac:picMkLst>
        </pc:picChg>
        <pc:picChg chg="add del">
          <ac:chgData name="Roy Lamberty" userId="f10cc6e0917f4d30" providerId="LiveId" clId="{4128A69A-B842-4F05-BDAE-998DA01A3E79}" dt="2022-08-13T10:36:18.883" v="113" actId="26606"/>
          <ac:picMkLst>
            <pc:docMk/>
            <pc:sldMk cId="1068642519" sldId="275"/>
            <ac:picMk id="54" creationId="{608D9710-1A5F-4D24-B654-F2081DE6014C}"/>
          </ac:picMkLst>
        </pc:picChg>
      </pc:sldChg>
      <pc:sldChg chg="addSp delSp modSp mod setBg delDesignElem">
        <pc:chgData name="Roy Lamberty" userId="f10cc6e0917f4d30" providerId="LiveId" clId="{4128A69A-B842-4F05-BDAE-998DA01A3E79}" dt="2022-08-13T10:49:45.036" v="154" actId="14100"/>
        <pc:sldMkLst>
          <pc:docMk/>
          <pc:sldMk cId="2885209794" sldId="276"/>
        </pc:sldMkLst>
        <pc:spChg chg="mod ord">
          <ac:chgData name="Roy Lamberty" userId="f10cc6e0917f4d30" providerId="LiveId" clId="{4128A69A-B842-4F05-BDAE-998DA01A3E79}" dt="2022-08-13T10:46:42.547" v="140" actId="26606"/>
          <ac:spMkLst>
            <pc:docMk/>
            <pc:sldMk cId="2885209794" sldId="276"/>
            <ac:spMk id="2" creationId="{432544FC-23F2-4D6B-8424-345F31757F4A}"/>
          </ac:spMkLst>
        </pc:spChg>
        <pc:spChg chg="mod">
          <ac:chgData name="Roy Lamberty" userId="f10cc6e0917f4d30" providerId="LiveId" clId="{4128A69A-B842-4F05-BDAE-998DA01A3E79}" dt="2022-08-13T10:49:45.036" v="154" actId="14100"/>
          <ac:spMkLst>
            <pc:docMk/>
            <pc:sldMk cId="2885209794" sldId="276"/>
            <ac:spMk id="4" creationId="{806A7539-4469-4733-A365-DADB495E0E26}"/>
          </ac:spMkLst>
        </pc:spChg>
        <pc:spChg chg="add">
          <ac:chgData name="Roy Lamberty" userId="f10cc6e0917f4d30" providerId="LiveId" clId="{4128A69A-B842-4F05-BDAE-998DA01A3E79}" dt="2022-08-13T10:46:42.547" v="140" actId="26606"/>
          <ac:spMkLst>
            <pc:docMk/>
            <pc:sldMk cId="2885209794" sldId="276"/>
            <ac:spMk id="9" creationId="{78A4CDE5-C7BC-41E1-8A4A-79E024CC09F3}"/>
          </ac:spMkLst>
        </pc:spChg>
        <pc:spChg chg="add">
          <ac:chgData name="Roy Lamberty" userId="f10cc6e0917f4d30" providerId="LiveId" clId="{4128A69A-B842-4F05-BDAE-998DA01A3E79}" dt="2022-08-13T10:46:42.547" v="140" actId="26606"/>
          <ac:spMkLst>
            <pc:docMk/>
            <pc:sldMk cId="2885209794" sldId="276"/>
            <ac:spMk id="17" creationId="{C6DB8A24-0DF2-4AB3-9191-C02AB6937C1F}"/>
          </ac:spMkLst>
        </pc:spChg>
        <pc:spChg chg="add">
          <ac:chgData name="Roy Lamberty" userId="f10cc6e0917f4d30" providerId="LiveId" clId="{4128A69A-B842-4F05-BDAE-998DA01A3E79}" dt="2022-08-13T10:46:42.547" v="140" actId="26606"/>
          <ac:spMkLst>
            <pc:docMk/>
            <pc:sldMk cId="2885209794" sldId="276"/>
            <ac:spMk id="19" creationId="{6924F406-F250-4FCF-A28E-52F364A5AA1D}"/>
          </ac:spMkLst>
        </pc:spChg>
        <pc:spChg chg="del">
          <ac:chgData name="Roy Lamberty" userId="f10cc6e0917f4d30" providerId="LiveId" clId="{4128A69A-B842-4F05-BDAE-998DA01A3E79}" dt="2022-08-13T10:28:19.030" v="36"/>
          <ac:spMkLst>
            <pc:docMk/>
            <pc:sldMk cId="2885209794" sldId="276"/>
            <ac:spMk id="39" creationId="{DE91395A-2D18-4AF6-A0AC-AAA7189FED11}"/>
          </ac:spMkLst>
        </pc:spChg>
        <pc:spChg chg="del">
          <ac:chgData name="Roy Lamberty" userId="f10cc6e0917f4d30" providerId="LiveId" clId="{4128A69A-B842-4F05-BDAE-998DA01A3E79}" dt="2022-08-13T10:28:19.030" v="36"/>
          <ac:spMkLst>
            <pc:docMk/>
            <pc:sldMk cId="2885209794" sldId="276"/>
            <ac:spMk id="41" creationId="{A57352BE-A213-4040-BE8E-D4A925AD9DF8}"/>
          </ac:spMkLst>
        </pc:spChg>
        <pc:spChg chg="del">
          <ac:chgData name="Roy Lamberty" userId="f10cc6e0917f4d30" providerId="LiveId" clId="{4128A69A-B842-4F05-BDAE-998DA01A3E79}" dt="2022-08-13T10:28:19.030" v="36"/>
          <ac:spMkLst>
            <pc:docMk/>
            <pc:sldMk cId="2885209794" sldId="276"/>
            <ac:spMk id="43" creationId="{23C7736A-5A08-4021-9AB6-390DFF506AA8}"/>
          </ac:spMkLst>
        </pc:spChg>
        <pc:spChg chg="del">
          <ac:chgData name="Roy Lamberty" userId="f10cc6e0917f4d30" providerId="LiveId" clId="{4128A69A-B842-4F05-BDAE-998DA01A3E79}" dt="2022-08-13T10:28:19.030" v="36"/>
          <ac:spMkLst>
            <pc:docMk/>
            <pc:sldMk cId="2885209794" sldId="276"/>
            <ac:spMk id="45" creationId="{433DF4D3-8A35-461A-ABE0-F56B78A1371F}"/>
          </ac:spMkLst>
        </pc:spChg>
        <pc:grpChg chg="del">
          <ac:chgData name="Roy Lamberty" userId="f10cc6e0917f4d30" providerId="LiveId" clId="{4128A69A-B842-4F05-BDAE-998DA01A3E79}" dt="2022-08-13T10:28:19.030" v="36"/>
          <ac:grpSpMkLst>
            <pc:docMk/>
            <pc:sldMk cId="2885209794" sldId="276"/>
            <ac:grpSpMk id="11" creationId="{7398C59F-5A18-487B-91D6-B955AACF2E50}"/>
          </ac:grpSpMkLst>
        </pc:grpChg>
        <pc:grpChg chg="add">
          <ac:chgData name="Roy Lamberty" userId="f10cc6e0917f4d30" providerId="LiveId" clId="{4128A69A-B842-4F05-BDAE-998DA01A3E79}" dt="2022-08-13T10:46:42.547" v="140" actId="26606"/>
          <ac:grpSpMkLst>
            <pc:docMk/>
            <pc:sldMk cId="2885209794" sldId="276"/>
            <ac:grpSpMk id="21" creationId="{905A9BAA-B344-45D2-838C-73856C4B15D4}"/>
          </ac:grpSpMkLst>
        </pc:grpChg>
        <pc:grpChg chg="del">
          <ac:chgData name="Roy Lamberty" userId="f10cc6e0917f4d30" providerId="LiveId" clId="{4128A69A-B842-4F05-BDAE-998DA01A3E79}" dt="2022-08-13T10:28:19.030" v="36"/>
          <ac:grpSpMkLst>
            <pc:docMk/>
            <pc:sldMk cId="2885209794" sldId="276"/>
            <ac:grpSpMk id="25" creationId="{520234FB-542E-4550-9C2F-1B56FD41A1CA}"/>
          </ac:grpSpMkLst>
        </pc:grpChg>
        <pc:picChg chg="mod">
          <ac:chgData name="Roy Lamberty" userId="f10cc6e0917f4d30" providerId="LiveId" clId="{4128A69A-B842-4F05-BDAE-998DA01A3E79}" dt="2022-08-13T10:46:42.547" v="140" actId="26606"/>
          <ac:picMkLst>
            <pc:docMk/>
            <pc:sldMk cId="2885209794" sldId="276"/>
            <ac:picMk id="6" creationId="{1EA64407-8729-4346-901A-45FA56F5F5C7}"/>
          </ac:picMkLst>
        </pc:picChg>
        <pc:picChg chg="add">
          <ac:chgData name="Roy Lamberty" userId="f10cc6e0917f4d30" providerId="LiveId" clId="{4128A69A-B842-4F05-BDAE-998DA01A3E79}" dt="2022-08-13T10:46:42.547" v="140" actId="26606"/>
          <ac:picMkLst>
            <pc:docMk/>
            <pc:sldMk cId="2885209794" sldId="276"/>
            <ac:picMk id="8" creationId="{01CFC1BB-C5B3-4479-9752-C53221627F91}"/>
          </ac:picMkLst>
        </pc:picChg>
        <pc:picChg chg="add">
          <ac:chgData name="Roy Lamberty" userId="f10cc6e0917f4d30" providerId="LiveId" clId="{4128A69A-B842-4F05-BDAE-998DA01A3E79}" dt="2022-08-13T10:46:42.547" v="140" actId="26606"/>
          <ac:picMkLst>
            <pc:docMk/>
            <pc:sldMk cId="2885209794" sldId="276"/>
            <ac:picMk id="13" creationId="{C56FCE19-3103-4473-A92E-E38D00FCD006}"/>
          </ac:picMkLst>
        </pc:picChg>
        <pc:picChg chg="add">
          <ac:chgData name="Roy Lamberty" userId="f10cc6e0917f4d30" providerId="LiveId" clId="{4128A69A-B842-4F05-BDAE-998DA01A3E79}" dt="2022-08-13T10:46:42.547" v="140" actId="26606"/>
          <ac:picMkLst>
            <pc:docMk/>
            <pc:sldMk cId="2885209794" sldId="276"/>
            <ac:picMk id="15" creationId="{E909C556-FC01-4870-ABC0-8D5C17BD0F3D}"/>
          </ac:picMkLst>
        </pc:picChg>
        <pc:picChg chg="add">
          <ac:chgData name="Roy Lamberty" userId="f10cc6e0917f4d30" providerId="LiveId" clId="{4128A69A-B842-4F05-BDAE-998DA01A3E79}" dt="2022-08-13T10:46:42.547" v="140" actId="26606"/>
          <ac:picMkLst>
            <pc:docMk/>
            <pc:sldMk cId="2885209794" sldId="276"/>
            <ac:picMk id="27" creationId="{025C7952-5703-489E-8DBD-F2EFAC8EEB05}"/>
          </ac:picMkLst>
        </pc:picChg>
      </pc:sldChg>
      <pc:sldChg chg="addSp modSp mod setBg">
        <pc:chgData name="Roy Lamberty" userId="f10cc6e0917f4d30" providerId="LiveId" clId="{4128A69A-B842-4F05-BDAE-998DA01A3E79}" dt="2022-08-14T01:04:31.947" v="1200" actId="6549"/>
        <pc:sldMkLst>
          <pc:docMk/>
          <pc:sldMk cId="1069493446" sldId="277"/>
        </pc:sldMkLst>
        <pc:spChg chg="mod ord">
          <ac:chgData name="Roy Lamberty" userId="f10cc6e0917f4d30" providerId="LiveId" clId="{4128A69A-B842-4F05-BDAE-998DA01A3E79}" dt="2022-08-14T01:04:02.547" v="1190" actId="26606"/>
          <ac:spMkLst>
            <pc:docMk/>
            <pc:sldMk cId="1069493446" sldId="277"/>
            <ac:spMk id="2" creationId="{00000000-0000-0000-0000-000000000000}"/>
          </ac:spMkLst>
        </pc:spChg>
        <pc:spChg chg="mod">
          <ac:chgData name="Roy Lamberty" userId="f10cc6e0917f4d30" providerId="LiveId" clId="{4128A69A-B842-4F05-BDAE-998DA01A3E79}" dt="2022-08-14T01:04:31.947" v="1200" actId="6549"/>
          <ac:spMkLst>
            <pc:docMk/>
            <pc:sldMk cId="1069493446" sldId="277"/>
            <ac:spMk id="4" creationId="{00000000-0000-0000-0000-000000000000}"/>
          </ac:spMkLst>
        </pc:spChg>
        <pc:spChg chg="add">
          <ac:chgData name="Roy Lamberty" userId="f10cc6e0917f4d30" providerId="LiveId" clId="{4128A69A-B842-4F05-BDAE-998DA01A3E79}" dt="2022-08-14T01:04:02.547" v="1190" actId="26606"/>
          <ac:spMkLst>
            <pc:docMk/>
            <pc:sldMk cId="1069493446" sldId="277"/>
            <ac:spMk id="16" creationId="{C6DB8A24-0DF2-4AB3-9191-C02AB6937C1F}"/>
          </ac:spMkLst>
        </pc:spChg>
        <pc:spChg chg="add">
          <ac:chgData name="Roy Lamberty" userId="f10cc6e0917f4d30" providerId="LiveId" clId="{4128A69A-B842-4F05-BDAE-998DA01A3E79}" dt="2022-08-14T01:04:02.547" v="1190" actId="26606"/>
          <ac:spMkLst>
            <pc:docMk/>
            <pc:sldMk cId="1069493446" sldId="277"/>
            <ac:spMk id="18" creationId="{6924F406-F250-4FCF-A28E-52F364A5AA1D}"/>
          </ac:spMkLst>
        </pc:spChg>
        <pc:spChg chg="add">
          <ac:chgData name="Roy Lamberty" userId="f10cc6e0917f4d30" providerId="LiveId" clId="{4128A69A-B842-4F05-BDAE-998DA01A3E79}" dt="2022-08-14T01:04:02.547" v="1190" actId="26606"/>
          <ac:spMkLst>
            <pc:docMk/>
            <pc:sldMk cId="1069493446" sldId="277"/>
            <ac:spMk id="24" creationId="{13BC1C09-8FD1-4619-B317-E9EED5E55DD8}"/>
          </ac:spMkLst>
        </pc:spChg>
        <pc:grpChg chg="add">
          <ac:chgData name="Roy Lamberty" userId="f10cc6e0917f4d30" providerId="LiveId" clId="{4128A69A-B842-4F05-BDAE-998DA01A3E79}" dt="2022-08-14T01:04:02.547" v="1190" actId="26606"/>
          <ac:grpSpMkLst>
            <pc:docMk/>
            <pc:sldMk cId="1069493446" sldId="277"/>
            <ac:grpSpMk id="20" creationId="{7A865E47-4365-4F21-B8EA-13B2C12BCB98}"/>
          </ac:grpSpMkLst>
        </pc:grpChg>
        <pc:picChg chg="mod">
          <ac:chgData name="Roy Lamberty" userId="f10cc6e0917f4d30" providerId="LiveId" clId="{4128A69A-B842-4F05-BDAE-998DA01A3E79}" dt="2022-08-14T01:04:02.547" v="1190" actId="26606"/>
          <ac:picMkLst>
            <pc:docMk/>
            <pc:sldMk cId="1069493446" sldId="277"/>
            <ac:picMk id="5" creationId="{00000000-0000-0000-0000-000000000000}"/>
          </ac:picMkLst>
        </pc:picChg>
        <pc:picChg chg="add">
          <ac:chgData name="Roy Lamberty" userId="f10cc6e0917f4d30" providerId="LiveId" clId="{4128A69A-B842-4F05-BDAE-998DA01A3E79}" dt="2022-08-14T01:04:02.547" v="1190" actId="26606"/>
          <ac:picMkLst>
            <pc:docMk/>
            <pc:sldMk cId="1069493446" sldId="277"/>
            <ac:picMk id="10" creationId="{01CFC1BB-C5B3-4479-9752-C53221627F91}"/>
          </ac:picMkLst>
        </pc:picChg>
        <pc:picChg chg="add">
          <ac:chgData name="Roy Lamberty" userId="f10cc6e0917f4d30" providerId="LiveId" clId="{4128A69A-B842-4F05-BDAE-998DA01A3E79}" dt="2022-08-14T01:04:02.547" v="1190" actId="26606"/>
          <ac:picMkLst>
            <pc:docMk/>
            <pc:sldMk cId="1069493446" sldId="277"/>
            <ac:picMk id="12" creationId="{C56FCE19-3103-4473-A92E-E38D00FCD006}"/>
          </ac:picMkLst>
        </pc:picChg>
        <pc:picChg chg="add">
          <ac:chgData name="Roy Lamberty" userId="f10cc6e0917f4d30" providerId="LiveId" clId="{4128A69A-B842-4F05-BDAE-998DA01A3E79}" dt="2022-08-14T01:04:02.547" v="1190" actId="26606"/>
          <ac:picMkLst>
            <pc:docMk/>
            <pc:sldMk cId="1069493446" sldId="277"/>
            <ac:picMk id="14" creationId="{E909C556-FC01-4870-ABC0-8D5C17BD0F3D}"/>
          </ac:picMkLst>
        </pc:picChg>
        <pc:picChg chg="add">
          <ac:chgData name="Roy Lamberty" userId="f10cc6e0917f4d30" providerId="LiveId" clId="{4128A69A-B842-4F05-BDAE-998DA01A3E79}" dt="2022-08-14T01:04:02.547" v="1190" actId="26606"/>
          <ac:picMkLst>
            <pc:docMk/>
            <pc:sldMk cId="1069493446" sldId="277"/>
            <ac:picMk id="26" creationId="{D3143E80-C928-46DB-9299-0BD06348A928}"/>
          </ac:picMkLst>
        </pc:picChg>
      </pc:sldChg>
      <pc:sldChg chg="addSp modSp mod setBg">
        <pc:chgData name="Roy Lamberty" userId="f10cc6e0917f4d30" providerId="LiveId" clId="{4128A69A-B842-4F05-BDAE-998DA01A3E79}" dt="2022-08-14T01:06:06.096" v="1222" actId="1076"/>
        <pc:sldMkLst>
          <pc:docMk/>
          <pc:sldMk cId="2087635295" sldId="278"/>
        </pc:sldMkLst>
        <pc:spChg chg="mod ord">
          <ac:chgData name="Roy Lamberty" userId="f10cc6e0917f4d30" providerId="LiveId" clId="{4128A69A-B842-4F05-BDAE-998DA01A3E79}" dt="2022-08-14T01:05:36.980" v="1216" actId="26606"/>
          <ac:spMkLst>
            <pc:docMk/>
            <pc:sldMk cId="2087635295" sldId="278"/>
            <ac:spMk id="2" creationId="{00000000-0000-0000-0000-000000000000}"/>
          </ac:spMkLst>
        </pc:spChg>
        <pc:spChg chg="mod">
          <ac:chgData name="Roy Lamberty" userId="f10cc6e0917f4d30" providerId="LiveId" clId="{4128A69A-B842-4F05-BDAE-998DA01A3E79}" dt="2022-08-14T01:06:06.096" v="1222" actId="1076"/>
          <ac:spMkLst>
            <pc:docMk/>
            <pc:sldMk cId="2087635295" sldId="278"/>
            <ac:spMk id="4" creationId="{00000000-0000-0000-0000-000000000000}"/>
          </ac:spMkLst>
        </pc:spChg>
        <pc:spChg chg="add">
          <ac:chgData name="Roy Lamberty" userId="f10cc6e0917f4d30" providerId="LiveId" clId="{4128A69A-B842-4F05-BDAE-998DA01A3E79}" dt="2022-08-14T01:05:36.980" v="1216" actId="26606"/>
          <ac:spMkLst>
            <pc:docMk/>
            <pc:sldMk cId="2087635295" sldId="278"/>
            <ac:spMk id="16" creationId="{C6DB8A24-0DF2-4AB3-9191-C02AB6937C1F}"/>
          </ac:spMkLst>
        </pc:spChg>
        <pc:spChg chg="add">
          <ac:chgData name="Roy Lamberty" userId="f10cc6e0917f4d30" providerId="LiveId" clId="{4128A69A-B842-4F05-BDAE-998DA01A3E79}" dt="2022-08-14T01:05:36.980" v="1216" actId="26606"/>
          <ac:spMkLst>
            <pc:docMk/>
            <pc:sldMk cId="2087635295" sldId="278"/>
            <ac:spMk id="18" creationId="{6924F406-F250-4FCF-A28E-52F364A5AA1D}"/>
          </ac:spMkLst>
        </pc:spChg>
        <pc:spChg chg="add">
          <ac:chgData name="Roy Lamberty" userId="f10cc6e0917f4d30" providerId="LiveId" clId="{4128A69A-B842-4F05-BDAE-998DA01A3E79}" dt="2022-08-14T01:05:36.980" v="1216" actId="26606"/>
          <ac:spMkLst>
            <pc:docMk/>
            <pc:sldMk cId="2087635295" sldId="278"/>
            <ac:spMk id="24" creationId="{13BC1C09-8FD1-4619-B317-E9EED5E55DD8}"/>
          </ac:spMkLst>
        </pc:spChg>
        <pc:grpChg chg="add">
          <ac:chgData name="Roy Lamberty" userId="f10cc6e0917f4d30" providerId="LiveId" clId="{4128A69A-B842-4F05-BDAE-998DA01A3E79}" dt="2022-08-14T01:05:36.980" v="1216" actId="26606"/>
          <ac:grpSpMkLst>
            <pc:docMk/>
            <pc:sldMk cId="2087635295" sldId="278"/>
            <ac:grpSpMk id="20" creationId="{7A865E47-4365-4F21-B8EA-13B2C12BCB98}"/>
          </ac:grpSpMkLst>
        </pc:grpChg>
        <pc:picChg chg="mod ord">
          <ac:chgData name="Roy Lamberty" userId="f10cc6e0917f4d30" providerId="LiveId" clId="{4128A69A-B842-4F05-BDAE-998DA01A3E79}" dt="2022-08-14T01:05:36.980" v="1216" actId="26606"/>
          <ac:picMkLst>
            <pc:docMk/>
            <pc:sldMk cId="2087635295" sldId="278"/>
            <ac:picMk id="5" creationId="{00000000-0000-0000-0000-000000000000}"/>
          </ac:picMkLst>
        </pc:picChg>
        <pc:picChg chg="add">
          <ac:chgData name="Roy Lamberty" userId="f10cc6e0917f4d30" providerId="LiveId" clId="{4128A69A-B842-4F05-BDAE-998DA01A3E79}" dt="2022-08-14T01:05:36.980" v="1216" actId="26606"/>
          <ac:picMkLst>
            <pc:docMk/>
            <pc:sldMk cId="2087635295" sldId="278"/>
            <ac:picMk id="10" creationId="{01CFC1BB-C5B3-4479-9752-C53221627F91}"/>
          </ac:picMkLst>
        </pc:picChg>
        <pc:picChg chg="add">
          <ac:chgData name="Roy Lamberty" userId="f10cc6e0917f4d30" providerId="LiveId" clId="{4128A69A-B842-4F05-BDAE-998DA01A3E79}" dt="2022-08-14T01:05:36.980" v="1216" actId="26606"/>
          <ac:picMkLst>
            <pc:docMk/>
            <pc:sldMk cId="2087635295" sldId="278"/>
            <ac:picMk id="12" creationId="{C56FCE19-3103-4473-A92E-E38D00FCD006}"/>
          </ac:picMkLst>
        </pc:picChg>
        <pc:picChg chg="add">
          <ac:chgData name="Roy Lamberty" userId="f10cc6e0917f4d30" providerId="LiveId" clId="{4128A69A-B842-4F05-BDAE-998DA01A3E79}" dt="2022-08-14T01:05:36.980" v="1216" actId="26606"/>
          <ac:picMkLst>
            <pc:docMk/>
            <pc:sldMk cId="2087635295" sldId="278"/>
            <ac:picMk id="14" creationId="{E909C556-FC01-4870-ABC0-8D5C17BD0F3D}"/>
          </ac:picMkLst>
        </pc:picChg>
        <pc:picChg chg="add">
          <ac:chgData name="Roy Lamberty" userId="f10cc6e0917f4d30" providerId="LiveId" clId="{4128A69A-B842-4F05-BDAE-998DA01A3E79}" dt="2022-08-14T01:05:36.980" v="1216" actId="26606"/>
          <ac:picMkLst>
            <pc:docMk/>
            <pc:sldMk cId="2087635295" sldId="278"/>
            <ac:picMk id="26" creationId="{D3143E80-C928-46DB-9299-0BD06348A928}"/>
          </ac:picMkLst>
        </pc:picChg>
      </pc:sldChg>
      <pc:sldChg chg="addSp modSp mod setBg">
        <pc:chgData name="Roy Lamberty" userId="f10cc6e0917f4d30" providerId="LiveId" clId="{4128A69A-B842-4F05-BDAE-998DA01A3E79}" dt="2022-08-14T01:06:51.236" v="1231" actId="1076"/>
        <pc:sldMkLst>
          <pc:docMk/>
          <pc:sldMk cId="4056503087" sldId="279"/>
        </pc:sldMkLst>
        <pc:spChg chg="mod ord">
          <ac:chgData name="Roy Lamberty" userId="f10cc6e0917f4d30" providerId="LiveId" clId="{4128A69A-B842-4F05-BDAE-998DA01A3E79}" dt="2022-08-14T01:06:26.264" v="1226" actId="26606"/>
          <ac:spMkLst>
            <pc:docMk/>
            <pc:sldMk cId="4056503087" sldId="279"/>
            <ac:spMk id="2" creationId="{00000000-0000-0000-0000-000000000000}"/>
          </ac:spMkLst>
        </pc:spChg>
        <pc:spChg chg="mod">
          <ac:chgData name="Roy Lamberty" userId="f10cc6e0917f4d30" providerId="LiveId" clId="{4128A69A-B842-4F05-BDAE-998DA01A3E79}" dt="2022-08-14T01:06:51.236" v="1231" actId="1076"/>
          <ac:spMkLst>
            <pc:docMk/>
            <pc:sldMk cId="4056503087" sldId="279"/>
            <ac:spMk id="4" creationId="{00000000-0000-0000-0000-000000000000}"/>
          </ac:spMkLst>
        </pc:spChg>
        <pc:spChg chg="add">
          <ac:chgData name="Roy Lamberty" userId="f10cc6e0917f4d30" providerId="LiveId" clId="{4128A69A-B842-4F05-BDAE-998DA01A3E79}" dt="2022-08-14T01:06:26.264" v="1226" actId="26606"/>
          <ac:spMkLst>
            <pc:docMk/>
            <pc:sldMk cId="4056503087" sldId="279"/>
            <ac:spMk id="16" creationId="{C6DB8A24-0DF2-4AB3-9191-C02AB6937C1F}"/>
          </ac:spMkLst>
        </pc:spChg>
        <pc:spChg chg="add">
          <ac:chgData name="Roy Lamberty" userId="f10cc6e0917f4d30" providerId="LiveId" clId="{4128A69A-B842-4F05-BDAE-998DA01A3E79}" dt="2022-08-14T01:06:26.264" v="1226" actId="26606"/>
          <ac:spMkLst>
            <pc:docMk/>
            <pc:sldMk cId="4056503087" sldId="279"/>
            <ac:spMk id="18" creationId="{6924F406-F250-4FCF-A28E-52F364A5AA1D}"/>
          </ac:spMkLst>
        </pc:spChg>
        <pc:spChg chg="add">
          <ac:chgData name="Roy Lamberty" userId="f10cc6e0917f4d30" providerId="LiveId" clId="{4128A69A-B842-4F05-BDAE-998DA01A3E79}" dt="2022-08-14T01:06:26.264" v="1226" actId="26606"/>
          <ac:spMkLst>
            <pc:docMk/>
            <pc:sldMk cId="4056503087" sldId="279"/>
            <ac:spMk id="24" creationId="{13BC1C09-8FD1-4619-B317-E9EED5E55DD8}"/>
          </ac:spMkLst>
        </pc:spChg>
        <pc:grpChg chg="add">
          <ac:chgData name="Roy Lamberty" userId="f10cc6e0917f4d30" providerId="LiveId" clId="{4128A69A-B842-4F05-BDAE-998DA01A3E79}" dt="2022-08-14T01:06:26.264" v="1226" actId="26606"/>
          <ac:grpSpMkLst>
            <pc:docMk/>
            <pc:sldMk cId="4056503087" sldId="279"/>
            <ac:grpSpMk id="20" creationId="{7A865E47-4365-4F21-B8EA-13B2C12BCB98}"/>
          </ac:grpSpMkLst>
        </pc:grpChg>
        <pc:picChg chg="mod ord">
          <ac:chgData name="Roy Lamberty" userId="f10cc6e0917f4d30" providerId="LiveId" clId="{4128A69A-B842-4F05-BDAE-998DA01A3E79}" dt="2022-08-14T01:06:26.264" v="1226" actId="26606"/>
          <ac:picMkLst>
            <pc:docMk/>
            <pc:sldMk cId="4056503087" sldId="279"/>
            <ac:picMk id="5" creationId="{00000000-0000-0000-0000-000000000000}"/>
          </ac:picMkLst>
        </pc:picChg>
        <pc:picChg chg="add">
          <ac:chgData name="Roy Lamberty" userId="f10cc6e0917f4d30" providerId="LiveId" clId="{4128A69A-B842-4F05-BDAE-998DA01A3E79}" dt="2022-08-14T01:06:26.264" v="1226" actId="26606"/>
          <ac:picMkLst>
            <pc:docMk/>
            <pc:sldMk cId="4056503087" sldId="279"/>
            <ac:picMk id="10" creationId="{01CFC1BB-C5B3-4479-9752-C53221627F91}"/>
          </ac:picMkLst>
        </pc:picChg>
        <pc:picChg chg="add">
          <ac:chgData name="Roy Lamberty" userId="f10cc6e0917f4d30" providerId="LiveId" clId="{4128A69A-B842-4F05-BDAE-998DA01A3E79}" dt="2022-08-14T01:06:26.264" v="1226" actId="26606"/>
          <ac:picMkLst>
            <pc:docMk/>
            <pc:sldMk cId="4056503087" sldId="279"/>
            <ac:picMk id="12" creationId="{C56FCE19-3103-4473-A92E-E38D00FCD006}"/>
          </ac:picMkLst>
        </pc:picChg>
        <pc:picChg chg="add">
          <ac:chgData name="Roy Lamberty" userId="f10cc6e0917f4d30" providerId="LiveId" clId="{4128A69A-B842-4F05-BDAE-998DA01A3E79}" dt="2022-08-14T01:06:26.264" v="1226" actId="26606"/>
          <ac:picMkLst>
            <pc:docMk/>
            <pc:sldMk cId="4056503087" sldId="279"/>
            <ac:picMk id="14" creationId="{E909C556-FC01-4870-ABC0-8D5C17BD0F3D}"/>
          </ac:picMkLst>
        </pc:picChg>
        <pc:picChg chg="add">
          <ac:chgData name="Roy Lamberty" userId="f10cc6e0917f4d30" providerId="LiveId" clId="{4128A69A-B842-4F05-BDAE-998DA01A3E79}" dt="2022-08-14T01:06:26.264" v="1226" actId="26606"/>
          <ac:picMkLst>
            <pc:docMk/>
            <pc:sldMk cId="4056503087" sldId="279"/>
            <ac:picMk id="26" creationId="{D3143E80-C928-46DB-9299-0BD06348A928}"/>
          </ac:picMkLst>
        </pc:picChg>
      </pc:sldChg>
      <pc:sldChg chg="addSp modSp mod setBg">
        <pc:chgData name="Roy Lamberty" userId="f10cc6e0917f4d30" providerId="LiveId" clId="{4128A69A-B842-4F05-BDAE-998DA01A3E79}" dt="2022-08-14T01:07:42.958" v="1238" actId="1076"/>
        <pc:sldMkLst>
          <pc:docMk/>
          <pc:sldMk cId="1746350462" sldId="280"/>
        </pc:sldMkLst>
        <pc:spChg chg="mod ord">
          <ac:chgData name="Roy Lamberty" userId="f10cc6e0917f4d30" providerId="LiveId" clId="{4128A69A-B842-4F05-BDAE-998DA01A3E79}" dt="2022-08-14T01:06:57.363" v="1232" actId="26606"/>
          <ac:spMkLst>
            <pc:docMk/>
            <pc:sldMk cId="1746350462" sldId="280"/>
            <ac:spMk id="2" creationId="{00000000-0000-0000-0000-000000000000}"/>
          </ac:spMkLst>
        </pc:spChg>
        <pc:spChg chg="mod">
          <ac:chgData name="Roy Lamberty" userId="f10cc6e0917f4d30" providerId="LiveId" clId="{4128A69A-B842-4F05-BDAE-998DA01A3E79}" dt="2022-08-14T01:07:42.958" v="1238" actId="1076"/>
          <ac:spMkLst>
            <pc:docMk/>
            <pc:sldMk cId="1746350462" sldId="280"/>
            <ac:spMk id="4" creationId="{00000000-0000-0000-0000-000000000000}"/>
          </ac:spMkLst>
        </pc:spChg>
        <pc:spChg chg="add">
          <ac:chgData name="Roy Lamberty" userId="f10cc6e0917f4d30" providerId="LiveId" clId="{4128A69A-B842-4F05-BDAE-998DA01A3E79}" dt="2022-08-14T01:06:57.363" v="1232" actId="26606"/>
          <ac:spMkLst>
            <pc:docMk/>
            <pc:sldMk cId="1746350462" sldId="280"/>
            <ac:spMk id="16" creationId="{C6DB8A24-0DF2-4AB3-9191-C02AB6937C1F}"/>
          </ac:spMkLst>
        </pc:spChg>
        <pc:spChg chg="add">
          <ac:chgData name="Roy Lamberty" userId="f10cc6e0917f4d30" providerId="LiveId" clId="{4128A69A-B842-4F05-BDAE-998DA01A3E79}" dt="2022-08-14T01:06:57.363" v="1232" actId="26606"/>
          <ac:spMkLst>
            <pc:docMk/>
            <pc:sldMk cId="1746350462" sldId="280"/>
            <ac:spMk id="18" creationId="{6924F406-F250-4FCF-A28E-52F364A5AA1D}"/>
          </ac:spMkLst>
        </pc:spChg>
        <pc:spChg chg="add">
          <ac:chgData name="Roy Lamberty" userId="f10cc6e0917f4d30" providerId="LiveId" clId="{4128A69A-B842-4F05-BDAE-998DA01A3E79}" dt="2022-08-14T01:06:57.363" v="1232" actId="26606"/>
          <ac:spMkLst>
            <pc:docMk/>
            <pc:sldMk cId="1746350462" sldId="280"/>
            <ac:spMk id="24" creationId="{13BC1C09-8FD1-4619-B317-E9EED5E55DD8}"/>
          </ac:spMkLst>
        </pc:spChg>
        <pc:grpChg chg="add">
          <ac:chgData name="Roy Lamberty" userId="f10cc6e0917f4d30" providerId="LiveId" clId="{4128A69A-B842-4F05-BDAE-998DA01A3E79}" dt="2022-08-14T01:06:57.363" v="1232" actId="26606"/>
          <ac:grpSpMkLst>
            <pc:docMk/>
            <pc:sldMk cId="1746350462" sldId="280"/>
            <ac:grpSpMk id="20" creationId="{7A865E47-4365-4F21-B8EA-13B2C12BCB98}"/>
          </ac:grpSpMkLst>
        </pc:grpChg>
        <pc:picChg chg="mod ord">
          <ac:chgData name="Roy Lamberty" userId="f10cc6e0917f4d30" providerId="LiveId" clId="{4128A69A-B842-4F05-BDAE-998DA01A3E79}" dt="2022-08-14T01:06:57.363" v="1232" actId="26606"/>
          <ac:picMkLst>
            <pc:docMk/>
            <pc:sldMk cId="1746350462" sldId="280"/>
            <ac:picMk id="5" creationId="{00000000-0000-0000-0000-000000000000}"/>
          </ac:picMkLst>
        </pc:picChg>
        <pc:picChg chg="add">
          <ac:chgData name="Roy Lamberty" userId="f10cc6e0917f4d30" providerId="LiveId" clId="{4128A69A-B842-4F05-BDAE-998DA01A3E79}" dt="2022-08-14T01:06:57.363" v="1232" actId="26606"/>
          <ac:picMkLst>
            <pc:docMk/>
            <pc:sldMk cId="1746350462" sldId="280"/>
            <ac:picMk id="10" creationId="{01CFC1BB-C5B3-4479-9752-C53221627F91}"/>
          </ac:picMkLst>
        </pc:picChg>
        <pc:picChg chg="add">
          <ac:chgData name="Roy Lamberty" userId="f10cc6e0917f4d30" providerId="LiveId" clId="{4128A69A-B842-4F05-BDAE-998DA01A3E79}" dt="2022-08-14T01:06:57.363" v="1232" actId="26606"/>
          <ac:picMkLst>
            <pc:docMk/>
            <pc:sldMk cId="1746350462" sldId="280"/>
            <ac:picMk id="12" creationId="{C56FCE19-3103-4473-A92E-E38D00FCD006}"/>
          </ac:picMkLst>
        </pc:picChg>
        <pc:picChg chg="add">
          <ac:chgData name="Roy Lamberty" userId="f10cc6e0917f4d30" providerId="LiveId" clId="{4128A69A-B842-4F05-BDAE-998DA01A3E79}" dt="2022-08-14T01:06:57.363" v="1232" actId="26606"/>
          <ac:picMkLst>
            <pc:docMk/>
            <pc:sldMk cId="1746350462" sldId="280"/>
            <ac:picMk id="14" creationId="{E909C556-FC01-4870-ABC0-8D5C17BD0F3D}"/>
          </ac:picMkLst>
        </pc:picChg>
        <pc:picChg chg="add">
          <ac:chgData name="Roy Lamberty" userId="f10cc6e0917f4d30" providerId="LiveId" clId="{4128A69A-B842-4F05-BDAE-998DA01A3E79}" dt="2022-08-14T01:06:57.363" v="1232" actId="26606"/>
          <ac:picMkLst>
            <pc:docMk/>
            <pc:sldMk cId="1746350462" sldId="280"/>
            <ac:picMk id="26" creationId="{D3143E80-C928-46DB-9299-0BD06348A928}"/>
          </ac:picMkLst>
        </pc:picChg>
      </pc:sldChg>
      <pc:sldChg chg="addSp modSp mod setBg">
        <pc:chgData name="Roy Lamberty" userId="f10cc6e0917f4d30" providerId="LiveId" clId="{4128A69A-B842-4F05-BDAE-998DA01A3E79}" dt="2022-08-14T01:09:42.630" v="1256" actId="20577"/>
        <pc:sldMkLst>
          <pc:docMk/>
          <pc:sldMk cId="2243847412" sldId="281"/>
        </pc:sldMkLst>
        <pc:spChg chg="mod ord">
          <ac:chgData name="Roy Lamberty" userId="f10cc6e0917f4d30" providerId="LiveId" clId="{4128A69A-B842-4F05-BDAE-998DA01A3E79}" dt="2022-08-14T01:09:42.630" v="1256" actId="20577"/>
          <ac:spMkLst>
            <pc:docMk/>
            <pc:sldMk cId="2243847412" sldId="281"/>
            <ac:spMk id="2" creationId="{00000000-0000-0000-0000-000000000000}"/>
          </ac:spMkLst>
        </pc:spChg>
        <pc:spChg chg="mod">
          <ac:chgData name="Roy Lamberty" userId="f10cc6e0917f4d30" providerId="LiveId" clId="{4128A69A-B842-4F05-BDAE-998DA01A3E79}" dt="2022-08-14T01:08:20.587" v="1247" actId="1076"/>
          <ac:spMkLst>
            <pc:docMk/>
            <pc:sldMk cId="2243847412" sldId="281"/>
            <ac:spMk id="4" creationId="{00000000-0000-0000-0000-000000000000}"/>
          </ac:spMkLst>
        </pc:spChg>
        <pc:spChg chg="add">
          <ac:chgData name="Roy Lamberty" userId="f10cc6e0917f4d30" providerId="LiveId" clId="{4128A69A-B842-4F05-BDAE-998DA01A3E79}" dt="2022-08-14T01:07:50.730" v="1239" actId="26606"/>
          <ac:spMkLst>
            <pc:docMk/>
            <pc:sldMk cId="2243847412" sldId="281"/>
            <ac:spMk id="16" creationId="{C6DB8A24-0DF2-4AB3-9191-C02AB6937C1F}"/>
          </ac:spMkLst>
        </pc:spChg>
        <pc:spChg chg="add">
          <ac:chgData name="Roy Lamberty" userId="f10cc6e0917f4d30" providerId="LiveId" clId="{4128A69A-B842-4F05-BDAE-998DA01A3E79}" dt="2022-08-14T01:07:50.730" v="1239" actId="26606"/>
          <ac:spMkLst>
            <pc:docMk/>
            <pc:sldMk cId="2243847412" sldId="281"/>
            <ac:spMk id="18" creationId="{6924F406-F250-4FCF-A28E-52F364A5AA1D}"/>
          </ac:spMkLst>
        </pc:spChg>
        <pc:spChg chg="add">
          <ac:chgData name="Roy Lamberty" userId="f10cc6e0917f4d30" providerId="LiveId" clId="{4128A69A-B842-4F05-BDAE-998DA01A3E79}" dt="2022-08-14T01:07:50.730" v="1239" actId="26606"/>
          <ac:spMkLst>
            <pc:docMk/>
            <pc:sldMk cId="2243847412" sldId="281"/>
            <ac:spMk id="24" creationId="{13BC1C09-8FD1-4619-B317-E9EED5E55DD8}"/>
          </ac:spMkLst>
        </pc:spChg>
        <pc:grpChg chg="add">
          <ac:chgData name="Roy Lamberty" userId="f10cc6e0917f4d30" providerId="LiveId" clId="{4128A69A-B842-4F05-BDAE-998DA01A3E79}" dt="2022-08-14T01:07:50.730" v="1239" actId="26606"/>
          <ac:grpSpMkLst>
            <pc:docMk/>
            <pc:sldMk cId="2243847412" sldId="281"/>
            <ac:grpSpMk id="20" creationId="{7A865E47-4365-4F21-B8EA-13B2C12BCB98}"/>
          </ac:grpSpMkLst>
        </pc:grpChg>
        <pc:picChg chg="mod ord">
          <ac:chgData name="Roy Lamberty" userId="f10cc6e0917f4d30" providerId="LiveId" clId="{4128A69A-B842-4F05-BDAE-998DA01A3E79}" dt="2022-08-14T01:07:50.730" v="1239" actId="26606"/>
          <ac:picMkLst>
            <pc:docMk/>
            <pc:sldMk cId="2243847412" sldId="281"/>
            <ac:picMk id="5" creationId="{00000000-0000-0000-0000-000000000000}"/>
          </ac:picMkLst>
        </pc:picChg>
        <pc:picChg chg="add">
          <ac:chgData name="Roy Lamberty" userId="f10cc6e0917f4d30" providerId="LiveId" clId="{4128A69A-B842-4F05-BDAE-998DA01A3E79}" dt="2022-08-14T01:07:50.730" v="1239" actId="26606"/>
          <ac:picMkLst>
            <pc:docMk/>
            <pc:sldMk cId="2243847412" sldId="281"/>
            <ac:picMk id="10" creationId="{01CFC1BB-C5B3-4479-9752-C53221627F91}"/>
          </ac:picMkLst>
        </pc:picChg>
        <pc:picChg chg="add">
          <ac:chgData name="Roy Lamberty" userId="f10cc6e0917f4d30" providerId="LiveId" clId="{4128A69A-B842-4F05-BDAE-998DA01A3E79}" dt="2022-08-14T01:07:50.730" v="1239" actId="26606"/>
          <ac:picMkLst>
            <pc:docMk/>
            <pc:sldMk cId="2243847412" sldId="281"/>
            <ac:picMk id="12" creationId="{C56FCE19-3103-4473-A92E-E38D00FCD006}"/>
          </ac:picMkLst>
        </pc:picChg>
        <pc:picChg chg="add">
          <ac:chgData name="Roy Lamberty" userId="f10cc6e0917f4d30" providerId="LiveId" clId="{4128A69A-B842-4F05-BDAE-998DA01A3E79}" dt="2022-08-14T01:07:50.730" v="1239" actId="26606"/>
          <ac:picMkLst>
            <pc:docMk/>
            <pc:sldMk cId="2243847412" sldId="281"/>
            <ac:picMk id="14" creationId="{E909C556-FC01-4870-ABC0-8D5C17BD0F3D}"/>
          </ac:picMkLst>
        </pc:picChg>
        <pc:picChg chg="add">
          <ac:chgData name="Roy Lamberty" userId="f10cc6e0917f4d30" providerId="LiveId" clId="{4128A69A-B842-4F05-BDAE-998DA01A3E79}" dt="2022-08-14T01:07:50.730" v="1239" actId="26606"/>
          <ac:picMkLst>
            <pc:docMk/>
            <pc:sldMk cId="2243847412" sldId="281"/>
            <ac:picMk id="26" creationId="{D3143E80-C928-46DB-9299-0BD06348A928}"/>
          </ac:picMkLst>
        </pc:picChg>
      </pc:sldChg>
      <pc:sldChg chg="delSp modSp mod">
        <pc:chgData name="Roy Lamberty" userId="f10cc6e0917f4d30" providerId="LiveId" clId="{4128A69A-B842-4F05-BDAE-998DA01A3E79}" dt="2022-08-14T01:18:45.389" v="1323" actId="1076"/>
        <pc:sldMkLst>
          <pc:docMk/>
          <pc:sldMk cId="3608678356" sldId="283"/>
        </pc:sldMkLst>
        <pc:spChg chg="mod">
          <ac:chgData name="Roy Lamberty" userId="f10cc6e0917f4d30" providerId="LiveId" clId="{4128A69A-B842-4F05-BDAE-998DA01A3E79}" dt="2022-08-14T01:18:45.389" v="1323" actId="1076"/>
          <ac:spMkLst>
            <pc:docMk/>
            <pc:sldMk cId="3608678356" sldId="283"/>
            <ac:spMk id="2" creationId="{00000000-0000-0000-0000-000000000000}"/>
          </ac:spMkLst>
        </pc:spChg>
        <pc:spChg chg="mod">
          <ac:chgData name="Roy Lamberty" userId="f10cc6e0917f4d30" providerId="LiveId" clId="{4128A69A-B842-4F05-BDAE-998DA01A3E79}" dt="2022-08-14T01:16:11.657" v="1298" actId="1076"/>
          <ac:spMkLst>
            <pc:docMk/>
            <pc:sldMk cId="3608678356" sldId="283"/>
            <ac:spMk id="5" creationId="{00000000-0000-0000-0000-000000000000}"/>
          </ac:spMkLst>
        </pc:spChg>
        <pc:spChg chg="mod">
          <ac:chgData name="Roy Lamberty" userId="f10cc6e0917f4d30" providerId="LiveId" clId="{4128A69A-B842-4F05-BDAE-998DA01A3E79}" dt="2022-08-14T01:16:00.743" v="1296" actId="1076"/>
          <ac:spMkLst>
            <pc:docMk/>
            <pc:sldMk cId="3608678356" sldId="283"/>
            <ac:spMk id="6" creationId="{00000000-0000-0000-0000-000000000000}"/>
          </ac:spMkLst>
        </pc:spChg>
        <pc:spChg chg="mod">
          <ac:chgData name="Roy Lamberty" userId="f10cc6e0917f4d30" providerId="LiveId" clId="{4128A69A-B842-4F05-BDAE-998DA01A3E79}" dt="2022-08-14T01:16:16.090" v="1299" actId="1076"/>
          <ac:spMkLst>
            <pc:docMk/>
            <pc:sldMk cId="3608678356" sldId="283"/>
            <ac:spMk id="7" creationId="{00000000-0000-0000-0000-000000000000}"/>
          </ac:spMkLst>
        </pc:spChg>
        <pc:spChg chg="mod">
          <ac:chgData name="Roy Lamberty" userId="f10cc6e0917f4d30" providerId="LiveId" clId="{4128A69A-B842-4F05-BDAE-998DA01A3E79}" dt="2022-08-14T01:16:06.145" v="1297" actId="1076"/>
          <ac:spMkLst>
            <pc:docMk/>
            <pc:sldMk cId="3608678356" sldId="283"/>
            <ac:spMk id="8" creationId="{00000000-0000-0000-0000-000000000000}"/>
          </ac:spMkLst>
        </pc:spChg>
        <pc:picChg chg="mod">
          <ac:chgData name="Roy Lamberty" userId="f10cc6e0917f4d30" providerId="LiveId" clId="{4128A69A-B842-4F05-BDAE-998DA01A3E79}" dt="2022-08-14T01:17:33.202" v="1315" actId="14100"/>
          <ac:picMkLst>
            <pc:docMk/>
            <pc:sldMk cId="3608678356" sldId="283"/>
            <ac:picMk id="3" creationId="{00000000-0000-0000-0000-000000000000}"/>
          </ac:picMkLst>
        </pc:picChg>
        <pc:picChg chg="mod">
          <ac:chgData name="Roy Lamberty" userId="f10cc6e0917f4d30" providerId="LiveId" clId="{4128A69A-B842-4F05-BDAE-998DA01A3E79}" dt="2022-08-14T01:18:05.348" v="1319" actId="1076"/>
          <ac:picMkLst>
            <pc:docMk/>
            <pc:sldMk cId="3608678356" sldId="283"/>
            <ac:picMk id="4" creationId="{00000000-0000-0000-0000-000000000000}"/>
          </ac:picMkLst>
        </pc:picChg>
        <pc:picChg chg="mod">
          <ac:chgData name="Roy Lamberty" userId="f10cc6e0917f4d30" providerId="LiveId" clId="{4128A69A-B842-4F05-BDAE-998DA01A3E79}" dt="2022-08-14T01:17:46.556" v="1318" actId="1076"/>
          <ac:picMkLst>
            <pc:docMk/>
            <pc:sldMk cId="3608678356" sldId="283"/>
            <ac:picMk id="9" creationId="{00000000-0000-0000-0000-000000000000}"/>
          </ac:picMkLst>
        </pc:picChg>
        <pc:picChg chg="del mod">
          <ac:chgData name="Roy Lamberty" userId="f10cc6e0917f4d30" providerId="LiveId" clId="{4128A69A-B842-4F05-BDAE-998DA01A3E79}" dt="2022-08-14T01:16:55.414" v="1307" actId="478"/>
          <ac:picMkLst>
            <pc:docMk/>
            <pc:sldMk cId="3608678356" sldId="283"/>
            <ac:picMk id="10" creationId="{00000000-0000-0000-0000-000000000000}"/>
          </ac:picMkLst>
        </pc:picChg>
        <pc:picChg chg="del mod">
          <ac:chgData name="Roy Lamberty" userId="f10cc6e0917f4d30" providerId="LiveId" clId="{4128A69A-B842-4F05-BDAE-998DA01A3E79}" dt="2022-08-14T01:16:54.346" v="1306" actId="478"/>
          <ac:picMkLst>
            <pc:docMk/>
            <pc:sldMk cId="3608678356" sldId="283"/>
            <ac:picMk id="11" creationId="{00000000-0000-0000-0000-000000000000}"/>
          </ac:picMkLst>
        </pc:picChg>
      </pc:sldChg>
      <pc:sldChg chg="addSp modSp mod setBg">
        <pc:chgData name="Roy Lamberty" userId="f10cc6e0917f4d30" providerId="LiveId" clId="{4128A69A-B842-4F05-BDAE-998DA01A3E79}" dt="2022-08-14T01:19:42.201" v="1329" actId="1076"/>
        <pc:sldMkLst>
          <pc:docMk/>
          <pc:sldMk cId="1104556648" sldId="284"/>
        </pc:sldMkLst>
        <pc:spChg chg="mod ord">
          <ac:chgData name="Roy Lamberty" userId="f10cc6e0917f4d30" providerId="LiveId" clId="{4128A69A-B842-4F05-BDAE-998DA01A3E79}" dt="2022-08-14T01:19:15.097" v="1325" actId="26606"/>
          <ac:spMkLst>
            <pc:docMk/>
            <pc:sldMk cId="1104556648" sldId="284"/>
            <ac:spMk id="2" creationId="{00000000-0000-0000-0000-000000000000}"/>
          </ac:spMkLst>
        </pc:spChg>
        <pc:spChg chg="mod">
          <ac:chgData name="Roy Lamberty" userId="f10cc6e0917f4d30" providerId="LiveId" clId="{4128A69A-B842-4F05-BDAE-998DA01A3E79}" dt="2022-08-14T01:19:42.201" v="1329" actId="1076"/>
          <ac:spMkLst>
            <pc:docMk/>
            <pc:sldMk cId="1104556648" sldId="284"/>
            <ac:spMk id="4" creationId="{00000000-0000-0000-0000-000000000000}"/>
          </ac:spMkLst>
        </pc:spChg>
        <pc:spChg chg="add">
          <ac:chgData name="Roy Lamberty" userId="f10cc6e0917f4d30" providerId="LiveId" clId="{4128A69A-B842-4F05-BDAE-998DA01A3E79}" dt="2022-08-14T01:19:15.097" v="1325" actId="26606"/>
          <ac:spMkLst>
            <pc:docMk/>
            <pc:sldMk cId="1104556648" sldId="284"/>
            <ac:spMk id="16" creationId="{C6DB8A24-0DF2-4AB3-9191-C02AB6937C1F}"/>
          </ac:spMkLst>
        </pc:spChg>
        <pc:spChg chg="add">
          <ac:chgData name="Roy Lamberty" userId="f10cc6e0917f4d30" providerId="LiveId" clId="{4128A69A-B842-4F05-BDAE-998DA01A3E79}" dt="2022-08-14T01:19:15.097" v="1325" actId="26606"/>
          <ac:spMkLst>
            <pc:docMk/>
            <pc:sldMk cId="1104556648" sldId="284"/>
            <ac:spMk id="18" creationId="{6924F406-F250-4FCF-A28E-52F364A5AA1D}"/>
          </ac:spMkLst>
        </pc:spChg>
        <pc:spChg chg="add">
          <ac:chgData name="Roy Lamberty" userId="f10cc6e0917f4d30" providerId="LiveId" clId="{4128A69A-B842-4F05-BDAE-998DA01A3E79}" dt="2022-08-14T01:19:15.097" v="1325" actId="26606"/>
          <ac:spMkLst>
            <pc:docMk/>
            <pc:sldMk cId="1104556648" sldId="284"/>
            <ac:spMk id="24" creationId="{13BC1C09-8FD1-4619-B317-E9EED5E55DD8}"/>
          </ac:spMkLst>
        </pc:spChg>
        <pc:grpChg chg="add">
          <ac:chgData name="Roy Lamberty" userId="f10cc6e0917f4d30" providerId="LiveId" clId="{4128A69A-B842-4F05-BDAE-998DA01A3E79}" dt="2022-08-14T01:19:15.097" v="1325" actId="26606"/>
          <ac:grpSpMkLst>
            <pc:docMk/>
            <pc:sldMk cId="1104556648" sldId="284"/>
            <ac:grpSpMk id="20" creationId="{7A865E47-4365-4F21-B8EA-13B2C12BCB98}"/>
          </ac:grpSpMkLst>
        </pc:grpChg>
        <pc:picChg chg="mod ord">
          <ac:chgData name="Roy Lamberty" userId="f10cc6e0917f4d30" providerId="LiveId" clId="{4128A69A-B842-4F05-BDAE-998DA01A3E79}" dt="2022-08-14T01:19:15.097" v="1325" actId="26606"/>
          <ac:picMkLst>
            <pc:docMk/>
            <pc:sldMk cId="1104556648" sldId="284"/>
            <ac:picMk id="5" creationId="{00000000-0000-0000-0000-000000000000}"/>
          </ac:picMkLst>
        </pc:picChg>
        <pc:picChg chg="add">
          <ac:chgData name="Roy Lamberty" userId="f10cc6e0917f4d30" providerId="LiveId" clId="{4128A69A-B842-4F05-BDAE-998DA01A3E79}" dt="2022-08-14T01:19:15.097" v="1325" actId="26606"/>
          <ac:picMkLst>
            <pc:docMk/>
            <pc:sldMk cId="1104556648" sldId="284"/>
            <ac:picMk id="10" creationId="{01CFC1BB-C5B3-4479-9752-C53221627F91}"/>
          </ac:picMkLst>
        </pc:picChg>
        <pc:picChg chg="add">
          <ac:chgData name="Roy Lamberty" userId="f10cc6e0917f4d30" providerId="LiveId" clId="{4128A69A-B842-4F05-BDAE-998DA01A3E79}" dt="2022-08-14T01:19:15.097" v="1325" actId="26606"/>
          <ac:picMkLst>
            <pc:docMk/>
            <pc:sldMk cId="1104556648" sldId="284"/>
            <ac:picMk id="12" creationId="{C56FCE19-3103-4473-A92E-E38D00FCD006}"/>
          </ac:picMkLst>
        </pc:picChg>
        <pc:picChg chg="add">
          <ac:chgData name="Roy Lamberty" userId="f10cc6e0917f4d30" providerId="LiveId" clId="{4128A69A-B842-4F05-BDAE-998DA01A3E79}" dt="2022-08-14T01:19:15.097" v="1325" actId="26606"/>
          <ac:picMkLst>
            <pc:docMk/>
            <pc:sldMk cId="1104556648" sldId="284"/>
            <ac:picMk id="14" creationId="{E909C556-FC01-4870-ABC0-8D5C17BD0F3D}"/>
          </ac:picMkLst>
        </pc:picChg>
        <pc:picChg chg="add">
          <ac:chgData name="Roy Lamberty" userId="f10cc6e0917f4d30" providerId="LiveId" clId="{4128A69A-B842-4F05-BDAE-998DA01A3E79}" dt="2022-08-14T01:19:15.097" v="1325" actId="26606"/>
          <ac:picMkLst>
            <pc:docMk/>
            <pc:sldMk cId="1104556648" sldId="284"/>
            <ac:picMk id="26" creationId="{D3143E80-C928-46DB-9299-0BD06348A928}"/>
          </ac:picMkLst>
        </pc:picChg>
      </pc:sldChg>
      <pc:sldChg chg="modSp mod">
        <pc:chgData name="Roy Lamberty" userId="f10cc6e0917f4d30" providerId="LiveId" clId="{4128A69A-B842-4F05-BDAE-998DA01A3E79}" dt="2022-08-14T01:26:09.347" v="1368" actId="33524"/>
        <pc:sldMkLst>
          <pc:docMk/>
          <pc:sldMk cId="668211695" sldId="285"/>
        </pc:sldMkLst>
        <pc:spChg chg="mod">
          <ac:chgData name="Roy Lamberty" userId="f10cc6e0917f4d30" providerId="LiveId" clId="{4128A69A-B842-4F05-BDAE-998DA01A3E79}" dt="2022-08-14T01:20:32.075" v="1335" actId="1076"/>
          <ac:spMkLst>
            <pc:docMk/>
            <pc:sldMk cId="668211695" sldId="285"/>
            <ac:spMk id="5" creationId="{00000000-0000-0000-0000-000000000000}"/>
          </ac:spMkLst>
        </pc:spChg>
        <pc:spChg chg="mod">
          <ac:chgData name="Roy Lamberty" userId="f10cc6e0917f4d30" providerId="LiveId" clId="{4128A69A-B842-4F05-BDAE-998DA01A3E79}" dt="2022-08-14T01:26:09.347" v="1368" actId="33524"/>
          <ac:spMkLst>
            <pc:docMk/>
            <pc:sldMk cId="668211695" sldId="285"/>
            <ac:spMk id="6" creationId="{00000000-0000-0000-0000-000000000000}"/>
          </ac:spMkLst>
        </pc:spChg>
        <pc:spChg chg="mod">
          <ac:chgData name="Roy Lamberty" userId="f10cc6e0917f4d30" providerId="LiveId" clId="{4128A69A-B842-4F05-BDAE-998DA01A3E79}" dt="2022-08-14T01:20:43.417" v="1337" actId="1076"/>
          <ac:spMkLst>
            <pc:docMk/>
            <pc:sldMk cId="668211695" sldId="285"/>
            <ac:spMk id="7" creationId="{00000000-0000-0000-0000-000000000000}"/>
          </ac:spMkLst>
        </pc:spChg>
        <pc:spChg chg="mod">
          <ac:chgData name="Roy Lamberty" userId="f10cc6e0917f4d30" providerId="LiveId" clId="{4128A69A-B842-4F05-BDAE-998DA01A3E79}" dt="2022-08-14T01:24:09.980" v="1362" actId="6549"/>
          <ac:spMkLst>
            <pc:docMk/>
            <pc:sldMk cId="668211695" sldId="285"/>
            <ac:spMk id="8" creationId="{00000000-0000-0000-0000-000000000000}"/>
          </ac:spMkLst>
        </pc:spChg>
        <pc:spChg chg="mod">
          <ac:chgData name="Roy Lamberty" userId="f10cc6e0917f4d30" providerId="LiveId" clId="{4128A69A-B842-4F05-BDAE-998DA01A3E79}" dt="2022-08-14T01:26:05.216" v="1367" actId="1076"/>
          <ac:spMkLst>
            <pc:docMk/>
            <pc:sldMk cId="668211695" sldId="285"/>
            <ac:spMk id="9" creationId="{00000000-0000-0000-0000-000000000000}"/>
          </ac:spMkLst>
        </pc:spChg>
        <pc:spChg chg="mod">
          <ac:chgData name="Roy Lamberty" userId="f10cc6e0917f4d30" providerId="LiveId" clId="{4128A69A-B842-4F05-BDAE-998DA01A3E79}" dt="2022-08-14T01:25:44.236" v="1366" actId="1076"/>
          <ac:spMkLst>
            <pc:docMk/>
            <pc:sldMk cId="668211695" sldId="285"/>
            <ac:spMk id="12" creationId="{00000000-0000-0000-0000-000000000000}"/>
          </ac:spMkLst>
        </pc:spChg>
      </pc:sldChg>
      <pc:sldChg chg="addSp delSp modSp mod setBg">
        <pc:chgData name="Roy Lamberty" userId="f10cc6e0917f4d30" providerId="LiveId" clId="{4128A69A-B842-4F05-BDAE-998DA01A3E79}" dt="2022-08-14T01:28:09.785" v="1387" actId="1076"/>
        <pc:sldMkLst>
          <pc:docMk/>
          <pc:sldMk cId="3330761650" sldId="286"/>
        </pc:sldMkLst>
        <pc:spChg chg="mod ord">
          <ac:chgData name="Roy Lamberty" userId="f10cc6e0917f4d30" providerId="LiveId" clId="{4128A69A-B842-4F05-BDAE-998DA01A3E79}" dt="2022-08-14T01:27:24.363" v="1379" actId="26606"/>
          <ac:spMkLst>
            <pc:docMk/>
            <pc:sldMk cId="3330761650" sldId="286"/>
            <ac:spMk id="2" creationId="{00000000-0000-0000-0000-000000000000}"/>
          </ac:spMkLst>
        </pc:spChg>
        <pc:spChg chg="mod ord">
          <ac:chgData name="Roy Lamberty" userId="f10cc6e0917f4d30" providerId="LiveId" clId="{4128A69A-B842-4F05-BDAE-998DA01A3E79}" dt="2022-08-14T01:28:09.785" v="1387" actId="1076"/>
          <ac:spMkLst>
            <pc:docMk/>
            <pc:sldMk cId="3330761650" sldId="286"/>
            <ac:spMk id="4" creationId="{00000000-0000-0000-0000-000000000000}"/>
          </ac:spMkLst>
        </pc:spChg>
        <pc:spChg chg="add del">
          <ac:chgData name="Roy Lamberty" userId="f10cc6e0917f4d30" providerId="LiveId" clId="{4128A69A-B842-4F05-BDAE-998DA01A3E79}" dt="2022-08-14T01:27:24.363" v="1379" actId="26606"/>
          <ac:spMkLst>
            <pc:docMk/>
            <pc:sldMk cId="3330761650" sldId="286"/>
            <ac:spMk id="16" creationId="{C6DB8A24-0DF2-4AB3-9191-C02AB6937C1F}"/>
          </ac:spMkLst>
        </pc:spChg>
        <pc:spChg chg="add del">
          <ac:chgData name="Roy Lamberty" userId="f10cc6e0917f4d30" providerId="LiveId" clId="{4128A69A-B842-4F05-BDAE-998DA01A3E79}" dt="2022-08-14T01:27:24.363" v="1379" actId="26606"/>
          <ac:spMkLst>
            <pc:docMk/>
            <pc:sldMk cId="3330761650" sldId="286"/>
            <ac:spMk id="18" creationId="{6924F406-F250-4FCF-A28E-52F364A5AA1D}"/>
          </ac:spMkLst>
        </pc:spChg>
        <pc:spChg chg="add del">
          <ac:chgData name="Roy Lamberty" userId="f10cc6e0917f4d30" providerId="LiveId" clId="{4128A69A-B842-4F05-BDAE-998DA01A3E79}" dt="2022-08-14T01:27:24.363" v="1379" actId="26606"/>
          <ac:spMkLst>
            <pc:docMk/>
            <pc:sldMk cId="3330761650" sldId="286"/>
            <ac:spMk id="24" creationId="{13BC1C09-8FD1-4619-B317-E9EED5E55DD8}"/>
          </ac:spMkLst>
        </pc:spChg>
        <pc:spChg chg="add del">
          <ac:chgData name="Roy Lamberty" userId="f10cc6e0917f4d30" providerId="LiveId" clId="{4128A69A-B842-4F05-BDAE-998DA01A3E79}" dt="2022-08-14T01:27:24.335" v="1378" actId="26606"/>
          <ac:spMkLst>
            <pc:docMk/>
            <pc:sldMk cId="3330761650" sldId="286"/>
            <ac:spMk id="37" creationId="{6478287C-E119-4E9C-95B0-518478BD9D07}"/>
          </ac:spMkLst>
        </pc:spChg>
        <pc:spChg chg="add del">
          <ac:chgData name="Roy Lamberty" userId="f10cc6e0917f4d30" providerId="LiveId" clId="{4128A69A-B842-4F05-BDAE-998DA01A3E79}" dt="2022-08-14T01:27:24.335" v="1378" actId="26606"/>
          <ac:spMkLst>
            <pc:docMk/>
            <pc:sldMk cId="3330761650" sldId="286"/>
            <ac:spMk id="39" creationId="{EA4A294F-6D36-425B-8632-27FD6A284D09}"/>
          </ac:spMkLst>
        </pc:spChg>
        <pc:spChg chg="add del">
          <ac:chgData name="Roy Lamberty" userId="f10cc6e0917f4d30" providerId="LiveId" clId="{4128A69A-B842-4F05-BDAE-998DA01A3E79}" dt="2022-08-14T01:27:24.335" v="1378" actId="26606"/>
          <ac:spMkLst>
            <pc:docMk/>
            <pc:sldMk cId="3330761650" sldId="286"/>
            <ac:spMk id="41" creationId="{F4979F40-3A44-4CCB-9EB7-F8318BCE576B}"/>
          </ac:spMkLst>
        </pc:spChg>
        <pc:spChg chg="add del">
          <ac:chgData name="Roy Lamberty" userId="f10cc6e0917f4d30" providerId="LiveId" clId="{4128A69A-B842-4F05-BDAE-998DA01A3E79}" dt="2022-08-14T01:27:24.335" v="1378" actId="26606"/>
          <ac:spMkLst>
            <pc:docMk/>
            <pc:sldMk cId="3330761650" sldId="286"/>
            <ac:spMk id="45" creationId="{AFD071FA-0514-4371-9568-86216A1F4658}"/>
          </ac:spMkLst>
        </pc:spChg>
        <pc:spChg chg="add del">
          <ac:chgData name="Roy Lamberty" userId="f10cc6e0917f4d30" providerId="LiveId" clId="{4128A69A-B842-4F05-BDAE-998DA01A3E79}" dt="2022-08-14T01:27:24.335" v="1378" actId="26606"/>
          <ac:spMkLst>
            <pc:docMk/>
            <pc:sldMk cId="3330761650" sldId="286"/>
            <ac:spMk id="47" creationId="{5211DDA4-E7B5-4325-A844-B7F59B084BA7}"/>
          </ac:spMkLst>
        </pc:spChg>
        <pc:spChg chg="add">
          <ac:chgData name="Roy Lamberty" userId="f10cc6e0917f4d30" providerId="LiveId" clId="{4128A69A-B842-4F05-BDAE-998DA01A3E79}" dt="2022-08-14T01:27:24.363" v="1379" actId="26606"/>
          <ac:spMkLst>
            <pc:docMk/>
            <pc:sldMk cId="3330761650" sldId="286"/>
            <ac:spMk id="54" creationId="{C6DB8A24-0DF2-4AB3-9191-C02AB6937C1F}"/>
          </ac:spMkLst>
        </pc:spChg>
        <pc:spChg chg="add">
          <ac:chgData name="Roy Lamberty" userId="f10cc6e0917f4d30" providerId="LiveId" clId="{4128A69A-B842-4F05-BDAE-998DA01A3E79}" dt="2022-08-14T01:27:24.363" v="1379" actId="26606"/>
          <ac:spMkLst>
            <pc:docMk/>
            <pc:sldMk cId="3330761650" sldId="286"/>
            <ac:spMk id="55" creationId="{6924F406-F250-4FCF-A28E-52F364A5AA1D}"/>
          </ac:spMkLst>
        </pc:spChg>
        <pc:spChg chg="add">
          <ac:chgData name="Roy Lamberty" userId="f10cc6e0917f4d30" providerId="LiveId" clId="{4128A69A-B842-4F05-BDAE-998DA01A3E79}" dt="2022-08-14T01:27:24.363" v="1379" actId="26606"/>
          <ac:spMkLst>
            <pc:docMk/>
            <pc:sldMk cId="3330761650" sldId="286"/>
            <ac:spMk id="58" creationId="{C493E730-2044-49B5-A022-B8D6F359343E}"/>
          </ac:spMkLst>
        </pc:spChg>
        <pc:grpChg chg="add del">
          <ac:chgData name="Roy Lamberty" userId="f10cc6e0917f4d30" providerId="LiveId" clId="{4128A69A-B842-4F05-BDAE-998DA01A3E79}" dt="2022-08-14T01:27:24.363" v="1379" actId="26606"/>
          <ac:grpSpMkLst>
            <pc:docMk/>
            <pc:sldMk cId="3330761650" sldId="286"/>
            <ac:grpSpMk id="20" creationId="{7A865E47-4365-4F21-B8EA-13B2C12BCB98}"/>
          </ac:grpSpMkLst>
        </pc:grpChg>
        <pc:grpChg chg="add">
          <ac:chgData name="Roy Lamberty" userId="f10cc6e0917f4d30" providerId="LiveId" clId="{4128A69A-B842-4F05-BDAE-998DA01A3E79}" dt="2022-08-14T01:27:24.363" v="1379" actId="26606"/>
          <ac:grpSpMkLst>
            <pc:docMk/>
            <pc:sldMk cId="3330761650" sldId="286"/>
            <ac:grpSpMk id="56" creationId="{5B988D63-FA8B-436C-902E-E5005BC0492F}"/>
          </ac:grpSpMkLst>
        </pc:grpChg>
        <pc:picChg chg="mod ord">
          <ac:chgData name="Roy Lamberty" userId="f10cc6e0917f4d30" providerId="LiveId" clId="{4128A69A-B842-4F05-BDAE-998DA01A3E79}" dt="2022-08-14T01:27:24.363" v="1379" actId="26606"/>
          <ac:picMkLst>
            <pc:docMk/>
            <pc:sldMk cId="3330761650" sldId="286"/>
            <ac:picMk id="5" creationId="{00000000-0000-0000-0000-000000000000}"/>
          </ac:picMkLst>
        </pc:picChg>
        <pc:picChg chg="add del">
          <ac:chgData name="Roy Lamberty" userId="f10cc6e0917f4d30" providerId="LiveId" clId="{4128A69A-B842-4F05-BDAE-998DA01A3E79}" dt="2022-08-14T01:27:24.363" v="1379" actId="26606"/>
          <ac:picMkLst>
            <pc:docMk/>
            <pc:sldMk cId="3330761650" sldId="286"/>
            <ac:picMk id="10" creationId="{01CFC1BB-C5B3-4479-9752-C53221627F91}"/>
          </ac:picMkLst>
        </pc:picChg>
        <pc:picChg chg="add del">
          <ac:chgData name="Roy Lamberty" userId="f10cc6e0917f4d30" providerId="LiveId" clId="{4128A69A-B842-4F05-BDAE-998DA01A3E79}" dt="2022-08-14T01:27:24.363" v="1379" actId="26606"/>
          <ac:picMkLst>
            <pc:docMk/>
            <pc:sldMk cId="3330761650" sldId="286"/>
            <ac:picMk id="12" creationId="{C56FCE19-3103-4473-A92E-E38D00FCD006}"/>
          </ac:picMkLst>
        </pc:picChg>
        <pc:picChg chg="add del">
          <ac:chgData name="Roy Lamberty" userId="f10cc6e0917f4d30" providerId="LiveId" clId="{4128A69A-B842-4F05-BDAE-998DA01A3E79}" dt="2022-08-14T01:27:24.363" v="1379" actId="26606"/>
          <ac:picMkLst>
            <pc:docMk/>
            <pc:sldMk cId="3330761650" sldId="286"/>
            <ac:picMk id="14" creationId="{E909C556-FC01-4870-ABC0-8D5C17BD0F3D}"/>
          </ac:picMkLst>
        </pc:picChg>
        <pc:picChg chg="add del">
          <ac:chgData name="Roy Lamberty" userId="f10cc6e0917f4d30" providerId="LiveId" clId="{4128A69A-B842-4F05-BDAE-998DA01A3E79}" dt="2022-08-14T01:27:24.363" v="1379" actId="26606"/>
          <ac:picMkLst>
            <pc:docMk/>
            <pc:sldMk cId="3330761650" sldId="286"/>
            <ac:picMk id="26" creationId="{D3143E80-C928-46DB-9299-0BD06348A928}"/>
          </ac:picMkLst>
        </pc:picChg>
        <pc:picChg chg="add del">
          <ac:chgData name="Roy Lamberty" userId="f10cc6e0917f4d30" providerId="LiveId" clId="{4128A69A-B842-4F05-BDAE-998DA01A3E79}" dt="2022-08-14T01:27:24.335" v="1378" actId="26606"/>
          <ac:picMkLst>
            <pc:docMk/>
            <pc:sldMk cId="3330761650" sldId="286"/>
            <ac:picMk id="31" creationId="{5321D838-2C7E-4177-9DD3-DAC78324A2B2}"/>
          </ac:picMkLst>
        </pc:picChg>
        <pc:picChg chg="add del">
          <ac:chgData name="Roy Lamberty" userId="f10cc6e0917f4d30" providerId="LiveId" clId="{4128A69A-B842-4F05-BDAE-998DA01A3E79}" dt="2022-08-14T01:27:24.335" v="1378" actId="26606"/>
          <ac:picMkLst>
            <pc:docMk/>
            <pc:sldMk cId="3330761650" sldId="286"/>
            <ac:picMk id="33" creationId="{224C28B3-E902-49D1-98A0-582D277A0E00}"/>
          </ac:picMkLst>
        </pc:picChg>
        <pc:picChg chg="add del">
          <ac:chgData name="Roy Lamberty" userId="f10cc6e0917f4d30" providerId="LiveId" clId="{4128A69A-B842-4F05-BDAE-998DA01A3E79}" dt="2022-08-14T01:27:24.335" v="1378" actId="26606"/>
          <ac:picMkLst>
            <pc:docMk/>
            <pc:sldMk cId="3330761650" sldId="286"/>
            <ac:picMk id="35" creationId="{F3A6C14C-E755-4A02-821B-6EA2D4C9F20D}"/>
          </ac:picMkLst>
        </pc:picChg>
        <pc:picChg chg="add del">
          <ac:chgData name="Roy Lamberty" userId="f10cc6e0917f4d30" providerId="LiveId" clId="{4128A69A-B842-4F05-BDAE-998DA01A3E79}" dt="2022-08-14T01:27:24.335" v="1378" actId="26606"/>
          <ac:picMkLst>
            <pc:docMk/>
            <pc:sldMk cId="3330761650" sldId="286"/>
            <ac:picMk id="43" creationId="{15291D39-6B03-4BB5-BFC6-CBF11E90BFD6}"/>
          </ac:picMkLst>
        </pc:picChg>
        <pc:picChg chg="add del">
          <ac:chgData name="Roy Lamberty" userId="f10cc6e0917f4d30" providerId="LiveId" clId="{4128A69A-B842-4F05-BDAE-998DA01A3E79}" dt="2022-08-14T01:27:24.335" v="1378" actId="26606"/>
          <ac:picMkLst>
            <pc:docMk/>
            <pc:sldMk cId="3330761650" sldId="286"/>
            <ac:picMk id="49" creationId="{0D58E222-6309-4F79-AC20-9D3C69CD9B16}"/>
          </ac:picMkLst>
        </pc:picChg>
        <pc:picChg chg="add">
          <ac:chgData name="Roy Lamberty" userId="f10cc6e0917f4d30" providerId="LiveId" clId="{4128A69A-B842-4F05-BDAE-998DA01A3E79}" dt="2022-08-14T01:27:24.363" v="1379" actId="26606"/>
          <ac:picMkLst>
            <pc:docMk/>
            <pc:sldMk cId="3330761650" sldId="286"/>
            <ac:picMk id="51" creationId="{01CFC1BB-C5B3-4479-9752-C53221627F91}"/>
          </ac:picMkLst>
        </pc:picChg>
        <pc:picChg chg="add">
          <ac:chgData name="Roy Lamberty" userId="f10cc6e0917f4d30" providerId="LiveId" clId="{4128A69A-B842-4F05-BDAE-998DA01A3E79}" dt="2022-08-14T01:27:24.363" v="1379" actId="26606"/>
          <ac:picMkLst>
            <pc:docMk/>
            <pc:sldMk cId="3330761650" sldId="286"/>
            <ac:picMk id="52" creationId="{C56FCE19-3103-4473-A92E-E38D00FCD006}"/>
          </ac:picMkLst>
        </pc:picChg>
        <pc:picChg chg="add">
          <ac:chgData name="Roy Lamberty" userId="f10cc6e0917f4d30" providerId="LiveId" clId="{4128A69A-B842-4F05-BDAE-998DA01A3E79}" dt="2022-08-14T01:27:24.363" v="1379" actId="26606"/>
          <ac:picMkLst>
            <pc:docMk/>
            <pc:sldMk cId="3330761650" sldId="286"/>
            <ac:picMk id="53" creationId="{E909C556-FC01-4870-ABC0-8D5C17BD0F3D}"/>
          </ac:picMkLst>
        </pc:picChg>
        <pc:picChg chg="add">
          <ac:chgData name="Roy Lamberty" userId="f10cc6e0917f4d30" providerId="LiveId" clId="{4128A69A-B842-4F05-BDAE-998DA01A3E79}" dt="2022-08-14T01:27:24.363" v="1379" actId="26606"/>
          <ac:picMkLst>
            <pc:docMk/>
            <pc:sldMk cId="3330761650" sldId="286"/>
            <ac:picMk id="59" creationId="{78976801-4346-4636-BA62-265C81DFE7C4}"/>
          </ac:picMkLst>
        </pc:picChg>
      </pc:sldChg>
      <pc:sldChg chg="addSp delSp modSp mod setBg delDesignElem">
        <pc:chgData name="Roy Lamberty" userId="f10cc6e0917f4d30" providerId="LiveId" clId="{4128A69A-B842-4F05-BDAE-998DA01A3E79}" dt="2022-08-14T00:11:12.044" v="810" actId="14100"/>
        <pc:sldMkLst>
          <pc:docMk/>
          <pc:sldMk cId="1297845697" sldId="294"/>
        </pc:sldMkLst>
        <pc:spChg chg="mod">
          <ac:chgData name="Roy Lamberty" userId="f10cc6e0917f4d30" providerId="LiveId" clId="{4128A69A-B842-4F05-BDAE-998DA01A3E79}" dt="2022-08-14T00:11:12.044" v="810" actId="14100"/>
          <ac:spMkLst>
            <pc:docMk/>
            <pc:sldMk cId="1297845697" sldId="294"/>
            <ac:spMk id="2" creationId="{00000000-0000-0000-0000-000000000000}"/>
          </ac:spMkLst>
        </pc:spChg>
        <pc:spChg chg="mod ord">
          <ac:chgData name="Roy Lamberty" userId="f10cc6e0917f4d30" providerId="LiveId" clId="{4128A69A-B842-4F05-BDAE-998DA01A3E79}" dt="2022-08-14T00:11:11.824" v="809" actId="20577"/>
          <ac:spMkLst>
            <pc:docMk/>
            <pc:sldMk cId="1297845697" sldId="294"/>
            <ac:spMk id="6" creationId="{00000000-0000-0000-0000-000000000000}"/>
          </ac:spMkLst>
        </pc:spChg>
        <pc:spChg chg="add">
          <ac:chgData name="Roy Lamberty" userId="f10cc6e0917f4d30" providerId="LiveId" clId="{4128A69A-B842-4F05-BDAE-998DA01A3E79}" dt="2022-08-13T23:55:19.597" v="744" actId="26606"/>
          <ac:spMkLst>
            <pc:docMk/>
            <pc:sldMk cId="1297845697" sldId="294"/>
            <ac:spMk id="30" creationId="{C6DB8A24-0DF2-4AB3-9191-C02AB6937C1F}"/>
          </ac:spMkLst>
        </pc:spChg>
        <pc:spChg chg="add">
          <ac:chgData name="Roy Lamberty" userId="f10cc6e0917f4d30" providerId="LiveId" clId="{4128A69A-B842-4F05-BDAE-998DA01A3E79}" dt="2022-08-13T23:55:19.597" v="744" actId="26606"/>
          <ac:spMkLst>
            <pc:docMk/>
            <pc:sldMk cId="1297845697" sldId="294"/>
            <ac:spMk id="32" creationId="{6924F406-F250-4FCF-A28E-52F364A5AA1D}"/>
          </ac:spMkLst>
        </pc:spChg>
        <pc:spChg chg="add del">
          <ac:chgData name="Roy Lamberty" userId="f10cc6e0917f4d30" providerId="LiveId" clId="{4128A69A-B842-4F05-BDAE-998DA01A3E79}" dt="2022-08-13T23:55:06.332" v="742" actId="26606"/>
          <ac:spMkLst>
            <pc:docMk/>
            <pc:sldMk cId="1297845697" sldId="294"/>
            <ac:spMk id="35" creationId="{FC563705-9678-4052-A909-B5114B9A20BD}"/>
          </ac:spMkLst>
        </pc:spChg>
        <pc:spChg chg="add">
          <ac:chgData name="Roy Lamberty" userId="f10cc6e0917f4d30" providerId="LiveId" clId="{4128A69A-B842-4F05-BDAE-998DA01A3E79}" dt="2022-08-13T23:55:19.597" v="744" actId="26606"/>
          <ac:spMkLst>
            <pc:docMk/>
            <pc:sldMk cId="1297845697" sldId="294"/>
            <ac:spMk id="36" creationId="{13BC1C09-8FD1-4619-B317-E9EED5E55DD8}"/>
          </ac:spMkLst>
        </pc:spChg>
        <pc:spChg chg="add del">
          <ac:chgData name="Roy Lamberty" userId="f10cc6e0917f4d30" providerId="LiveId" clId="{4128A69A-B842-4F05-BDAE-998DA01A3E79}" dt="2022-08-13T23:55:06.332" v="742" actId="26606"/>
          <ac:spMkLst>
            <pc:docMk/>
            <pc:sldMk cId="1297845697" sldId="294"/>
            <ac:spMk id="37" creationId="{22FEEF27-DE57-43BD-AD75-1F367403B6D4}"/>
          </ac:spMkLst>
        </pc:spChg>
        <pc:spChg chg="add del">
          <ac:chgData name="Roy Lamberty" userId="f10cc6e0917f4d30" providerId="LiveId" clId="{4128A69A-B842-4F05-BDAE-998DA01A3E79}" dt="2022-08-13T23:55:06.332" v="742" actId="26606"/>
          <ac:spMkLst>
            <pc:docMk/>
            <pc:sldMk cId="1297845697" sldId="294"/>
            <ac:spMk id="43" creationId="{320AC2FD-9C9F-4609-914D-6112A3185AEB}"/>
          </ac:spMkLst>
        </pc:spChg>
        <pc:spChg chg="add del">
          <ac:chgData name="Roy Lamberty" userId="f10cc6e0917f4d30" providerId="LiveId" clId="{4128A69A-B842-4F05-BDAE-998DA01A3E79}" dt="2022-08-13T23:55:06.332" v="742" actId="26606"/>
          <ac:spMkLst>
            <pc:docMk/>
            <pc:sldMk cId="1297845697" sldId="294"/>
            <ac:spMk id="47" creationId="{87E45DA9-7D26-4B39-8D40-6DBA171A1409}"/>
          </ac:spMkLst>
        </pc:spChg>
        <pc:spChg chg="add del">
          <ac:chgData name="Roy Lamberty" userId="f10cc6e0917f4d30" providerId="LiveId" clId="{4128A69A-B842-4F05-BDAE-998DA01A3E79}" dt="2022-08-13T23:55:06.332" v="742" actId="26606"/>
          <ac:spMkLst>
            <pc:docMk/>
            <pc:sldMk cId="1297845697" sldId="294"/>
            <ac:spMk id="49" creationId="{38FCB955-9576-4C78-BABF-20937A9D1E1B}"/>
          </ac:spMkLst>
        </pc:spChg>
        <pc:spChg chg="add del">
          <ac:chgData name="Roy Lamberty" userId="f10cc6e0917f4d30" providerId="LiveId" clId="{4128A69A-B842-4F05-BDAE-998DA01A3E79}" dt="2022-08-13T23:55:06.332" v="742" actId="26606"/>
          <ac:spMkLst>
            <pc:docMk/>
            <pc:sldMk cId="1297845697" sldId="294"/>
            <ac:spMk id="51" creationId="{56CCD1EB-9408-4CB6-AE2C-F4910716A831}"/>
          </ac:spMkLst>
        </pc:spChg>
        <pc:spChg chg="add del">
          <ac:chgData name="Roy Lamberty" userId="f10cc6e0917f4d30" providerId="LiveId" clId="{4128A69A-B842-4F05-BDAE-998DA01A3E79}" dt="2022-08-13T23:55:06.332" v="742" actId="26606"/>
          <ac:spMkLst>
            <pc:docMk/>
            <pc:sldMk cId="1297845697" sldId="294"/>
            <ac:spMk id="53" creationId="{1276A3BD-889E-43C9-988C-DE6A00B69949}"/>
          </ac:spMkLst>
        </pc:spChg>
        <pc:spChg chg="del">
          <ac:chgData name="Roy Lamberty" userId="f10cc6e0917f4d30" providerId="LiveId" clId="{4128A69A-B842-4F05-BDAE-998DA01A3E79}" dt="2022-08-13T10:28:19.030" v="36"/>
          <ac:spMkLst>
            <pc:docMk/>
            <pc:sldMk cId="1297845697" sldId="294"/>
            <ac:spMk id="75" creationId="{75823B85-53D1-46E0-BC58-872776B5A1FF}"/>
          </ac:spMkLst>
        </pc:spChg>
        <pc:spChg chg="del">
          <ac:chgData name="Roy Lamberty" userId="f10cc6e0917f4d30" providerId="LiveId" clId="{4128A69A-B842-4F05-BDAE-998DA01A3E79}" dt="2022-08-13T10:28:19.030" v="36"/>
          <ac:spMkLst>
            <pc:docMk/>
            <pc:sldMk cId="1297845697" sldId="294"/>
            <ac:spMk id="92" creationId="{05C469C2-FE8F-491E-9139-7E7F8BB38179}"/>
          </ac:spMkLst>
        </pc:spChg>
        <pc:spChg chg="del">
          <ac:chgData name="Roy Lamberty" userId="f10cc6e0917f4d30" providerId="LiveId" clId="{4128A69A-B842-4F05-BDAE-998DA01A3E79}" dt="2022-08-13T10:28:19.030" v="36"/>
          <ac:spMkLst>
            <pc:docMk/>
            <pc:sldMk cId="1297845697" sldId="294"/>
            <ac:spMk id="93" creationId="{0D31E63E-1DE1-4400-9D1A-FA0378B291BD}"/>
          </ac:spMkLst>
        </pc:spChg>
        <pc:spChg chg="del">
          <ac:chgData name="Roy Lamberty" userId="f10cc6e0917f4d30" providerId="LiveId" clId="{4128A69A-B842-4F05-BDAE-998DA01A3E79}" dt="2022-08-13T10:28:19.030" v="36"/>
          <ac:spMkLst>
            <pc:docMk/>
            <pc:sldMk cId="1297845697" sldId="294"/>
            <ac:spMk id="94" creationId="{A7AF9E2D-8F98-4755-895E-D65689F2A145}"/>
          </ac:spMkLst>
        </pc:spChg>
        <pc:spChg chg="del">
          <ac:chgData name="Roy Lamberty" userId="f10cc6e0917f4d30" providerId="LiveId" clId="{4128A69A-B842-4F05-BDAE-998DA01A3E79}" dt="2022-08-13T10:28:19.030" v="36"/>
          <ac:spMkLst>
            <pc:docMk/>
            <pc:sldMk cId="1297845697" sldId="294"/>
            <ac:spMk id="116" creationId="{6D0FFBDB-89D1-4050-8FE5-AFC94C076569}"/>
          </ac:spMkLst>
        </pc:spChg>
        <pc:grpChg chg="add">
          <ac:chgData name="Roy Lamberty" userId="f10cc6e0917f4d30" providerId="LiveId" clId="{4128A69A-B842-4F05-BDAE-998DA01A3E79}" dt="2022-08-13T23:55:19.597" v="744" actId="26606"/>
          <ac:grpSpMkLst>
            <pc:docMk/>
            <pc:sldMk cId="1297845697" sldId="294"/>
            <ac:grpSpMk id="34" creationId="{7A865E47-4365-4F21-B8EA-13B2C12BCB98}"/>
          </ac:grpSpMkLst>
        </pc:grpChg>
        <pc:grpChg chg="add del">
          <ac:chgData name="Roy Lamberty" userId="f10cc6e0917f4d30" providerId="LiveId" clId="{4128A69A-B842-4F05-BDAE-998DA01A3E79}" dt="2022-08-13T23:55:06.332" v="742" actId="26606"/>
          <ac:grpSpMkLst>
            <pc:docMk/>
            <pc:sldMk cId="1297845697" sldId="294"/>
            <ac:grpSpMk id="39" creationId="{5FD8743C-1783-4FB1-8E50-F0FC3ED873AF}"/>
          </ac:grpSpMkLst>
        </pc:grpChg>
        <pc:grpChg chg="del">
          <ac:chgData name="Roy Lamberty" userId="f10cc6e0917f4d30" providerId="LiveId" clId="{4128A69A-B842-4F05-BDAE-998DA01A3E79}" dt="2022-08-13T10:28:19.030" v="36"/>
          <ac:grpSpMkLst>
            <pc:docMk/>
            <pc:sldMk cId="1297845697" sldId="294"/>
            <ac:grpSpMk id="59" creationId="{CDA2558E-94AE-4C16-8CD0-DCF447C9876B}"/>
          </ac:grpSpMkLst>
        </pc:grpChg>
        <pc:grpChg chg="del">
          <ac:chgData name="Roy Lamberty" userId="f10cc6e0917f4d30" providerId="LiveId" clId="{4128A69A-B842-4F05-BDAE-998DA01A3E79}" dt="2022-08-13T10:28:19.030" v="36"/>
          <ac:grpSpMkLst>
            <pc:docMk/>
            <pc:sldMk cId="1297845697" sldId="294"/>
            <ac:grpSpMk id="90" creationId="{8D44E099-FC66-4167-A593-8F6FBB5EE0E6}"/>
          </ac:grpSpMkLst>
        </pc:grpChg>
        <pc:grpChg chg="del">
          <ac:chgData name="Roy Lamberty" userId="f10cc6e0917f4d30" providerId="LiveId" clId="{4128A69A-B842-4F05-BDAE-998DA01A3E79}" dt="2022-08-13T10:28:19.030" v="36"/>
          <ac:grpSpMkLst>
            <pc:docMk/>
            <pc:sldMk cId="1297845697" sldId="294"/>
            <ac:grpSpMk id="91" creationId="{629FAB3C-6A93-4306-8525-B9FC787B15FC}"/>
          </ac:grpSpMkLst>
        </pc:grpChg>
        <pc:grpChg chg="del">
          <ac:chgData name="Roy Lamberty" userId="f10cc6e0917f4d30" providerId="LiveId" clId="{4128A69A-B842-4F05-BDAE-998DA01A3E79}" dt="2022-08-13T10:28:19.030" v="36"/>
          <ac:grpSpMkLst>
            <pc:docMk/>
            <pc:sldMk cId="1297845697" sldId="294"/>
            <ac:grpSpMk id="95" creationId="{94D3C8C4-8367-4524-B9C5-2B3ACA682C06}"/>
          </ac:grpSpMkLst>
        </pc:grpChg>
        <pc:picChg chg="del mod ord">
          <ac:chgData name="Roy Lamberty" userId="f10cc6e0917f4d30" providerId="LiveId" clId="{4128A69A-B842-4F05-BDAE-998DA01A3E79}" dt="2022-08-13T23:55:09.258" v="743" actId="478"/>
          <ac:picMkLst>
            <pc:docMk/>
            <pc:sldMk cId="1297845697" sldId="294"/>
            <ac:picMk id="7" creationId="{5AF5D2CC-2C24-4A83-AAC2-3C63455AA665}"/>
          </ac:picMkLst>
        </pc:picChg>
        <pc:picChg chg="mod">
          <ac:chgData name="Roy Lamberty" userId="f10cc6e0917f4d30" providerId="LiveId" clId="{4128A69A-B842-4F05-BDAE-998DA01A3E79}" dt="2022-08-13T23:55:19.597" v="744" actId="26606"/>
          <ac:picMkLst>
            <pc:docMk/>
            <pc:sldMk cId="1297845697" sldId="294"/>
            <ac:picMk id="24" creationId="{5B43A9E4-84E7-4A8F-8228-960A4D76981D}"/>
          </ac:picMkLst>
        </pc:picChg>
        <pc:picChg chg="add">
          <ac:chgData name="Roy Lamberty" userId="f10cc6e0917f4d30" providerId="LiveId" clId="{4128A69A-B842-4F05-BDAE-998DA01A3E79}" dt="2022-08-13T23:55:19.597" v="744" actId="26606"/>
          <ac:picMkLst>
            <pc:docMk/>
            <pc:sldMk cId="1297845697" sldId="294"/>
            <ac:picMk id="26" creationId="{01CFC1BB-C5B3-4479-9752-C53221627F91}"/>
          </ac:picMkLst>
        </pc:picChg>
        <pc:picChg chg="add">
          <ac:chgData name="Roy Lamberty" userId="f10cc6e0917f4d30" providerId="LiveId" clId="{4128A69A-B842-4F05-BDAE-998DA01A3E79}" dt="2022-08-13T23:55:19.597" v="744" actId="26606"/>
          <ac:picMkLst>
            <pc:docMk/>
            <pc:sldMk cId="1297845697" sldId="294"/>
            <ac:picMk id="27" creationId="{C56FCE19-3103-4473-A92E-E38D00FCD006}"/>
          </ac:picMkLst>
        </pc:picChg>
        <pc:picChg chg="add">
          <ac:chgData name="Roy Lamberty" userId="f10cc6e0917f4d30" providerId="LiveId" clId="{4128A69A-B842-4F05-BDAE-998DA01A3E79}" dt="2022-08-13T23:55:19.597" v="744" actId="26606"/>
          <ac:picMkLst>
            <pc:docMk/>
            <pc:sldMk cId="1297845697" sldId="294"/>
            <ac:picMk id="28" creationId="{E909C556-FC01-4870-ABC0-8D5C17BD0F3D}"/>
          </ac:picMkLst>
        </pc:picChg>
        <pc:picChg chg="add del">
          <ac:chgData name="Roy Lamberty" userId="f10cc6e0917f4d30" providerId="LiveId" clId="{4128A69A-B842-4F05-BDAE-998DA01A3E79}" dt="2022-08-13T23:55:06.332" v="742" actId="26606"/>
          <ac:picMkLst>
            <pc:docMk/>
            <pc:sldMk cId="1297845697" sldId="294"/>
            <ac:picMk id="29" creationId="{01A3CA1B-1530-4046-A299-90F41FE7FBFA}"/>
          </ac:picMkLst>
        </pc:picChg>
        <pc:picChg chg="add del">
          <ac:chgData name="Roy Lamberty" userId="f10cc6e0917f4d30" providerId="LiveId" clId="{4128A69A-B842-4F05-BDAE-998DA01A3E79}" dt="2022-08-13T23:55:06.332" v="742" actId="26606"/>
          <ac:picMkLst>
            <pc:docMk/>
            <pc:sldMk cId="1297845697" sldId="294"/>
            <ac:picMk id="31" creationId="{126A6064-3EEB-4D82-B8AB-85EC8287EF25}"/>
          </ac:picMkLst>
        </pc:picChg>
        <pc:picChg chg="add del">
          <ac:chgData name="Roy Lamberty" userId="f10cc6e0917f4d30" providerId="LiveId" clId="{4128A69A-B842-4F05-BDAE-998DA01A3E79}" dt="2022-08-13T23:55:06.332" v="742" actId="26606"/>
          <ac:picMkLst>
            <pc:docMk/>
            <pc:sldMk cId="1297845697" sldId="294"/>
            <ac:picMk id="33" creationId="{70EB3F8A-0655-4D47-B546-F7EC731E02CF}"/>
          </ac:picMkLst>
        </pc:picChg>
        <pc:picChg chg="add">
          <ac:chgData name="Roy Lamberty" userId="f10cc6e0917f4d30" providerId="LiveId" clId="{4128A69A-B842-4F05-BDAE-998DA01A3E79}" dt="2022-08-13T23:55:19.597" v="744" actId="26606"/>
          <ac:picMkLst>
            <pc:docMk/>
            <pc:sldMk cId="1297845697" sldId="294"/>
            <ac:picMk id="38" creationId="{D3143E80-C928-46DB-9299-0BD06348A928}"/>
          </ac:picMkLst>
        </pc:picChg>
        <pc:picChg chg="add del">
          <ac:chgData name="Roy Lamberty" userId="f10cc6e0917f4d30" providerId="LiveId" clId="{4128A69A-B842-4F05-BDAE-998DA01A3E79}" dt="2022-08-13T23:55:06.332" v="742" actId="26606"/>
          <ac:picMkLst>
            <pc:docMk/>
            <pc:sldMk cId="1297845697" sldId="294"/>
            <ac:picMk id="45" creationId="{4CC5A3D5-3BFE-47FD-80E4-9076ECAF5465}"/>
          </ac:picMkLst>
        </pc:picChg>
        <pc:cxnChg chg="del">
          <ac:chgData name="Roy Lamberty" userId="f10cc6e0917f4d30" providerId="LiveId" clId="{4128A69A-B842-4F05-BDAE-998DA01A3E79}" dt="2022-08-13T10:28:19.030" v="36"/>
          <ac:cxnSpMkLst>
            <pc:docMk/>
            <pc:sldMk cId="1297845697" sldId="294"/>
            <ac:cxnSpMk id="117" creationId="{81F86B2C-5FF7-48E0-B5B0-ABEA39A1E2C9}"/>
          </ac:cxnSpMkLst>
        </pc:cxnChg>
      </pc:sldChg>
      <pc:sldChg chg="addSp delSp modSp mod setBg delDesignElem">
        <pc:chgData name="Roy Lamberty" userId="f10cc6e0917f4d30" providerId="LiveId" clId="{4128A69A-B842-4F05-BDAE-998DA01A3E79}" dt="2022-08-14T01:03:21.481" v="1188" actId="1076"/>
        <pc:sldMkLst>
          <pc:docMk/>
          <pc:sldMk cId="57687184" sldId="298"/>
        </pc:sldMkLst>
        <pc:spChg chg="mod">
          <ac:chgData name="Roy Lamberty" userId="f10cc6e0917f4d30" providerId="LiveId" clId="{4128A69A-B842-4F05-BDAE-998DA01A3E79}" dt="2022-08-14T01:03:21.481" v="1188" actId="1076"/>
          <ac:spMkLst>
            <pc:docMk/>
            <pc:sldMk cId="57687184" sldId="298"/>
            <ac:spMk id="4" creationId="{00000000-0000-0000-0000-000000000000}"/>
          </ac:spMkLst>
        </pc:spChg>
        <pc:spChg chg="mod">
          <ac:chgData name="Roy Lamberty" userId="f10cc6e0917f4d30" providerId="LiveId" clId="{4128A69A-B842-4F05-BDAE-998DA01A3E79}" dt="2022-08-14T01:02:41.814" v="1183" actId="26606"/>
          <ac:spMkLst>
            <pc:docMk/>
            <pc:sldMk cId="57687184" sldId="298"/>
            <ac:spMk id="5" creationId="{00000000-0000-0000-0000-000000000000}"/>
          </ac:spMkLst>
        </pc:spChg>
        <pc:spChg chg="add">
          <ac:chgData name="Roy Lamberty" userId="f10cc6e0917f4d30" providerId="LiveId" clId="{4128A69A-B842-4F05-BDAE-998DA01A3E79}" dt="2022-08-14T01:02:41.814" v="1183" actId="26606"/>
          <ac:spMkLst>
            <pc:docMk/>
            <pc:sldMk cId="57687184" sldId="298"/>
            <ac:spMk id="18" creationId="{FC563705-9678-4052-A909-B5114B9A20BD}"/>
          </ac:spMkLst>
        </pc:spChg>
        <pc:spChg chg="add">
          <ac:chgData name="Roy Lamberty" userId="f10cc6e0917f4d30" providerId="LiveId" clId="{4128A69A-B842-4F05-BDAE-998DA01A3E79}" dt="2022-08-14T01:02:41.814" v="1183" actId="26606"/>
          <ac:spMkLst>
            <pc:docMk/>
            <pc:sldMk cId="57687184" sldId="298"/>
            <ac:spMk id="20" creationId="{22FEEF27-DE57-43BD-AD75-1F367403B6D4}"/>
          </ac:spMkLst>
        </pc:spChg>
        <pc:spChg chg="add">
          <ac:chgData name="Roy Lamberty" userId="f10cc6e0917f4d30" providerId="LiveId" clId="{4128A69A-B842-4F05-BDAE-998DA01A3E79}" dt="2022-08-14T01:02:41.814" v="1183" actId="26606"/>
          <ac:spMkLst>
            <pc:docMk/>
            <pc:sldMk cId="57687184" sldId="298"/>
            <ac:spMk id="22" creationId="{1DB53884-7D49-4D06-ADC1-1F12BE4DC31B}"/>
          </ac:spMkLst>
        </pc:spChg>
        <pc:spChg chg="add">
          <ac:chgData name="Roy Lamberty" userId="f10cc6e0917f4d30" providerId="LiveId" clId="{4128A69A-B842-4F05-BDAE-998DA01A3E79}" dt="2022-08-14T01:02:41.814" v="1183" actId="26606"/>
          <ac:spMkLst>
            <pc:docMk/>
            <pc:sldMk cId="57687184" sldId="298"/>
            <ac:spMk id="26" creationId="{329BD449-87FC-473A-A2A2-BEE0C9A35CF9}"/>
          </ac:spMkLst>
        </pc:spChg>
        <pc:spChg chg="add">
          <ac:chgData name="Roy Lamberty" userId="f10cc6e0917f4d30" providerId="LiveId" clId="{4128A69A-B842-4F05-BDAE-998DA01A3E79}" dt="2022-08-14T01:02:41.814" v="1183" actId="26606"/>
          <ac:spMkLst>
            <pc:docMk/>
            <pc:sldMk cId="57687184" sldId="298"/>
            <ac:spMk id="28" creationId="{F1FFDFE1-ACF2-4AFB-AB5B-547DC1994596}"/>
          </ac:spMkLst>
        </pc:spChg>
        <pc:spChg chg="add">
          <ac:chgData name="Roy Lamberty" userId="f10cc6e0917f4d30" providerId="LiveId" clId="{4128A69A-B842-4F05-BDAE-998DA01A3E79}" dt="2022-08-14T01:02:41.814" v="1183" actId="26606"/>
          <ac:spMkLst>
            <pc:docMk/>
            <pc:sldMk cId="57687184" sldId="298"/>
            <ac:spMk id="32" creationId="{79BB2C37-0554-4926-9BC6-636E0CA1AFAA}"/>
          </ac:spMkLst>
        </pc:spChg>
        <pc:spChg chg="del">
          <ac:chgData name="Roy Lamberty" userId="f10cc6e0917f4d30" providerId="LiveId" clId="{4128A69A-B842-4F05-BDAE-998DA01A3E79}" dt="2022-08-13T10:28:19.030" v="36"/>
          <ac:spMkLst>
            <pc:docMk/>
            <pc:sldMk cId="57687184" sldId="298"/>
            <ac:spMk id="108" creationId="{05C469C2-FE8F-491E-9139-7E7F8BB38179}"/>
          </ac:spMkLst>
        </pc:spChg>
        <pc:spChg chg="del">
          <ac:chgData name="Roy Lamberty" userId="f10cc6e0917f4d30" providerId="LiveId" clId="{4128A69A-B842-4F05-BDAE-998DA01A3E79}" dt="2022-08-13T10:28:19.030" v="36"/>
          <ac:spMkLst>
            <pc:docMk/>
            <pc:sldMk cId="57687184" sldId="298"/>
            <ac:spMk id="109" creationId="{0D31E63E-1DE1-4400-9D1A-FA0378B291BD}"/>
          </ac:spMkLst>
        </pc:spChg>
        <pc:grpChg chg="del">
          <ac:chgData name="Roy Lamberty" userId="f10cc6e0917f4d30" providerId="LiveId" clId="{4128A69A-B842-4F05-BDAE-998DA01A3E79}" dt="2022-08-13T10:28:19.030" v="36"/>
          <ac:grpSpMkLst>
            <pc:docMk/>
            <pc:sldMk cId="57687184" sldId="298"/>
            <ac:grpSpMk id="106" creationId="{8D44E099-FC66-4167-A593-8F6FBB5EE0E6}"/>
          </ac:grpSpMkLst>
        </pc:grpChg>
        <pc:grpChg chg="del">
          <ac:chgData name="Roy Lamberty" userId="f10cc6e0917f4d30" providerId="LiveId" clId="{4128A69A-B842-4F05-BDAE-998DA01A3E79}" dt="2022-08-13T10:28:19.030" v="36"/>
          <ac:grpSpMkLst>
            <pc:docMk/>
            <pc:sldMk cId="57687184" sldId="298"/>
            <ac:grpSpMk id="107" creationId="{629FAB3C-6A93-4306-8525-B9FC787B15FC}"/>
          </ac:grpSpMkLst>
        </pc:grpChg>
        <pc:picChg chg="mod ord">
          <ac:chgData name="Roy Lamberty" userId="f10cc6e0917f4d30" providerId="LiveId" clId="{4128A69A-B842-4F05-BDAE-998DA01A3E79}" dt="2022-08-14T01:02:49.419" v="1184" actId="14100"/>
          <ac:picMkLst>
            <pc:docMk/>
            <pc:sldMk cId="57687184" sldId="298"/>
            <ac:picMk id="6" creationId="{00000000-0000-0000-0000-000000000000}"/>
          </ac:picMkLst>
        </pc:picChg>
        <pc:picChg chg="mod">
          <ac:chgData name="Roy Lamberty" userId="f10cc6e0917f4d30" providerId="LiveId" clId="{4128A69A-B842-4F05-BDAE-998DA01A3E79}" dt="2022-08-14T01:02:54.278" v="1185" actId="14100"/>
          <ac:picMkLst>
            <pc:docMk/>
            <pc:sldMk cId="57687184" sldId="298"/>
            <ac:picMk id="7" creationId="{46726215-9166-4F00-B1DE-C63027C3F9A8}"/>
          </ac:picMkLst>
        </pc:picChg>
        <pc:picChg chg="add">
          <ac:chgData name="Roy Lamberty" userId="f10cc6e0917f4d30" providerId="LiveId" clId="{4128A69A-B842-4F05-BDAE-998DA01A3E79}" dt="2022-08-14T01:02:41.814" v="1183" actId="26606"/>
          <ac:picMkLst>
            <pc:docMk/>
            <pc:sldMk cId="57687184" sldId="298"/>
            <ac:picMk id="12" creationId="{01A3CA1B-1530-4046-A299-90F41FE7FBFA}"/>
          </ac:picMkLst>
        </pc:picChg>
        <pc:picChg chg="add">
          <ac:chgData name="Roy Lamberty" userId="f10cc6e0917f4d30" providerId="LiveId" clId="{4128A69A-B842-4F05-BDAE-998DA01A3E79}" dt="2022-08-14T01:02:41.814" v="1183" actId="26606"/>
          <ac:picMkLst>
            <pc:docMk/>
            <pc:sldMk cId="57687184" sldId="298"/>
            <ac:picMk id="14" creationId="{126A6064-3EEB-4D82-B8AB-85EC8287EF25}"/>
          </ac:picMkLst>
        </pc:picChg>
        <pc:picChg chg="add">
          <ac:chgData name="Roy Lamberty" userId="f10cc6e0917f4d30" providerId="LiveId" clId="{4128A69A-B842-4F05-BDAE-998DA01A3E79}" dt="2022-08-14T01:02:41.814" v="1183" actId="26606"/>
          <ac:picMkLst>
            <pc:docMk/>
            <pc:sldMk cId="57687184" sldId="298"/>
            <ac:picMk id="16" creationId="{70EB3F8A-0655-4D47-B546-F7EC731E02CF}"/>
          </ac:picMkLst>
        </pc:picChg>
        <pc:picChg chg="add">
          <ac:chgData name="Roy Lamberty" userId="f10cc6e0917f4d30" providerId="LiveId" clId="{4128A69A-B842-4F05-BDAE-998DA01A3E79}" dt="2022-08-14T01:02:41.814" v="1183" actId="26606"/>
          <ac:picMkLst>
            <pc:docMk/>
            <pc:sldMk cId="57687184" sldId="298"/>
            <ac:picMk id="24" creationId="{3182E5E9-DE42-4120-922C-1321AC9A5CDD}"/>
          </ac:picMkLst>
        </pc:picChg>
        <pc:picChg chg="add">
          <ac:chgData name="Roy Lamberty" userId="f10cc6e0917f4d30" providerId="LiveId" clId="{4128A69A-B842-4F05-BDAE-998DA01A3E79}" dt="2022-08-14T01:02:41.814" v="1183" actId="26606"/>
          <ac:picMkLst>
            <pc:docMk/>
            <pc:sldMk cId="57687184" sldId="298"/>
            <ac:picMk id="30" creationId="{8B2AD4DD-502F-4AF2-AFAF-580E7CC4BDCE}"/>
          </ac:picMkLst>
        </pc:picChg>
      </pc:sldChg>
      <pc:sldChg chg="addSp modSp mod setBg">
        <pc:chgData name="Roy Lamberty" userId="f10cc6e0917f4d30" providerId="LiveId" clId="{4128A69A-B842-4F05-BDAE-998DA01A3E79}" dt="2022-08-14T01:53:50.817" v="1701" actId="1076"/>
        <pc:sldMkLst>
          <pc:docMk/>
          <pc:sldMk cId="3806722909" sldId="299"/>
        </pc:sldMkLst>
        <pc:spChg chg="mod">
          <ac:chgData name="Roy Lamberty" userId="f10cc6e0917f4d30" providerId="LiveId" clId="{4128A69A-B842-4F05-BDAE-998DA01A3E79}" dt="2022-08-14T01:53:50.817" v="1701" actId="1076"/>
          <ac:spMkLst>
            <pc:docMk/>
            <pc:sldMk cId="3806722909" sldId="299"/>
            <ac:spMk id="2" creationId="{00000000-0000-0000-0000-000000000000}"/>
          </ac:spMkLst>
        </pc:spChg>
        <pc:spChg chg="mod">
          <ac:chgData name="Roy Lamberty" userId="f10cc6e0917f4d30" providerId="LiveId" clId="{4128A69A-B842-4F05-BDAE-998DA01A3E79}" dt="2022-08-14T01:52:55.829" v="1693" actId="1076"/>
          <ac:spMkLst>
            <pc:docMk/>
            <pc:sldMk cId="3806722909" sldId="299"/>
            <ac:spMk id="3" creationId="{BD8F5F47-AE8C-486E-BB7C-E1B08D943B6C}"/>
          </ac:spMkLst>
        </pc:spChg>
        <pc:spChg chg="add mod">
          <ac:chgData name="Roy Lamberty" userId="f10cc6e0917f4d30" providerId="LiveId" clId="{4128A69A-B842-4F05-BDAE-998DA01A3E79}" dt="2022-08-14T01:53:27.947" v="1699" actId="20577"/>
          <ac:spMkLst>
            <pc:docMk/>
            <pc:sldMk cId="3806722909" sldId="299"/>
            <ac:spMk id="6" creationId="{2C36E5BA-A6F5-5DFE-666F-198BC3813915}"/>
          </ac:spMkLst>
        </pc:spChg>
        <pc:spChg chg="add">
          <ac:chgData name="Roy Lamberty" userId="f10cc6e0917f4d30" providerId="LiveId" clId="{4128A69A-B842-4F05-BDAE-998DA01A3E79}" dt="2022-08-14T00:36:29.534" v="1087" actId="26606"/>
          <ac:spMkLst>
            <pc:docMk/>
            <pc:sldMk cId="3806722909" sldId="299"/>
            <ac:spMk id="9" creationId="{F4979F40-3A44-4CCB-9EB7-F8318BCE576B}"/>
          </ac:spMkLst>
        </pc:spChg>
        <pc:spChg chg="add">
          <ac:chgData name="Roy Lamberty" userId="f10cc6e0917f4d30" providerId="LiveId" clId="{4128A69A-B842-4F05-BDAE-998DA01A3E79}" dt="2022-08-14T00:36:29.534" v="1087" actId="26606"/>
          <ac:spMkLst>
            <pc:docMk/>
            <pc:sldMk cId="3806722909" sldId="299"/>
            <ac:spMk id="13" creationId="{AFD071FA-0514-4371-9568-86216A1F4658}"/>
          </ac:spMkLst>
        </pc:spChg>
        <pc:spChg chg="add">
          <ac:chgData name="Roy Lamberty" userId="f10cc6e0917f4d30" providerId="LiveId" clId="{4128A69A-B842-4F05-BDAE-998DA01A3E79}" dt="2022-08-14T00:36:29.534" v="1087" actId="26606"/>
          <ac:spMkLst>
            <pc:docMk/>
            <pc:sldMk cId="3806722909" sldId="299"/>
            <ac:spMk id="15" creationId="{5211DDA4-E7B5-4325-A844-B7F59B084BA7}"/>
          </ac:spMkLst>
        </pc:spChg>
        <pc:picChg chg="mod ord">
          <ac:chgData name="Roy Lamberty" userId="f10cc6e0917f4d30" providerId="LiveId" clId="{4128A69A-B842-4F05-BDAE-998DA01A3E79}" dt="2022-08-14T01:53:16.907" v="1698" actId="1076"/>
          <ac:picMkLst>
            <pc:docMk/>
            <pc:sldMk cId="3806722909" sldId="299"/>
            <ac:picMk id="4" creationId="{00000000-0000-0000-0000-000000000000}"/>
          </ac:picMkLst>
        </pc:picChg>
        <pc:picChg chg="add">
          <ac:chgData name="Roy Lamberty" userId="f10cc6e0917f4d30" providerId="LiveId" clId="{4128A69A-B842-4F05-BDAE-998DA01A3E79}" dt="2022-08-14T00:36:29.534" v="1087" actId="26606"/>
          <ac:picMkLst>
            <pc:docMk/>
            <pc:sldMk cId="3806722909" sldId="299"/>
            <ac:picMk id="11" creationId="{15291D39-6B03-4BB5-BFC6-CBF11E90BFD6}"/>
          </ac:picMkLst>
        </pc:picChg>
        <pc:picChg chg="add">
          <ac:chgData name="Roy Lamberty" userId="f10cc6e0917f4d30" providerId="LiveId" clId="{4128A69A-B842-4F05-BDAE-998DA01A3E79}" dt="2022-08-14T00:36:29.534" v="1087" actId="26606"/>
          <ac:picMkLst>
            <pc:docMk/>
            <pc:sldMk cId="3806722909" sldId="299"/>
            <ac:picMk id="17" creationId="{0D58E222-6309-4F79-AC20-9D3C69CD9B16}"/>
          </ac:picMkLst>
        </pc:picChg>
      </pc:sldChg>
      <pc:sldChg chg="addSp modSp mod setBg">
        <pc:chgData name="Roy Lamberty" userId="f10cc6e0917f4d30" providerId="LiveId" clId="{4128A69A-B842-4F05-BDAE-998DA01A3E79}" dt="2022-08-14T01:05:27.458" v="1214" actId="1076"/>
        <pc:sldMkLst>
          <pc:docMk/>
          <pc:sldMk cId="4160176539" sldId="300"/>
        </pc:sldMkLst>
        <pc:spChg chg="mod">
          <ac:chgData name="Roy Lamberty" userId="f10cc6e0917f4d30" providerId="LiveId" clId="{4128A69A-B842-4F05-BDAE-998DA01A3E79}" dt="2022-08-14T01:05:27.458" v="1214" actId="1076"/>
          <ac:spMkLst>
            <pc:docMk/>
            <pc:sldMk cId="4160176539" sldId="300"/>
            <ac:spMk id="3" creationId="{00000000-0000-0000-0000-000000000000}"/>
          </ac:spMkLst>
        </pc:spChg>
        <pc:spChg chg="mod ord">
          <ac:chgData name="Roy Lamberty" userId="f10cc6e0917f4d30" providerId="LiveId" clId="{4128A69A-B842-4F05-BDAE-998DA01A3E79}" dt="2022-08-14T01:04:47.297" v="1201" actId="26606"/>
          <ac:spMkLst>
            <pc:docMk/>
            <pc:sldMk cId="4160176539" sldId="300"/>
            <ac:spMk id="4" creationId="{00000000-0000-0000-0000-000000000000}"/>
          </ac:spMkLst>
        </pc:spChg>
        <pc:spChg chg="add">
          <ac:chgData name="Roy Lamberty" userId="f10cc6e0917f4d30" providerId="LiveId" clId="{4128A69A-B842-4F05-BDAE-998DA01A3E79}" dt="2022-08-14T01:04:47.297" v="1201" actId="26606"/>
          <ac:spMkLst>
            <pc:docMk/>
            <pc:sldMk cId="4160176539" sldId="300"/>
            <ac:spMk id="16" creationId="{C6DB8A24-0DF2-4AB3-9191-C02AB6937C1F}"/>
          </ac:spMkLst>
        </pc:spChg>
        <pc:spChg chg="add">
          <ac:chgData name="Roy Lamberty" userId="f10cc6e0917f4d30" providerId="LiveId" clId="{4128A69A-B842-4F05-BDAE-998DA01A3E79}" dt="2022-08-14T01:04:47.297" v="1201" actId="26606"/>
          <ac:spMkLst>
            <pc:docMk/>
            <pc:sldMk cId="4160176539" sldId="300"/>
            <ac:spMk id="18" creationId="{6924F406-F250-4FCF-A28E-52F364A5AA1D}"/>
          </ac:spMkLst>
        </pc:spChg>
        <pc:spChg chg="add">
          <ac:chgData name="Roy Lamberty" userId="f10cc6e0917f4d30" providerId="LiveId" clId="{4128A69A-B842-4F05-BDAE-998DA01A3E79}" dt="2022-08-14T01:04:47.297" v="1201" actId="26606"/>
          <ac:spMkLst>
            <pc:docMk/>
            <pc:sldMk cId="4160176539" sldId="300"/>
            <ac:spMk id="24" creationId="{13BC1C09-8FD1-4619-B317-E9EED5E55DD8}"/>
          </ac:spMkLst>
        </pc:spChg>
        <pc:grpChg chg="add">
          <ac:chgData name="Roy Lamberty" userId="f10cc6e0917f4d30" providerId="LiveId" clId="{4128A69A-B842-4F05-BDAE-998DA01A3E79}" dt="2022-08-14T01:04:47.297" v="1201" actId="26606"/>
          <ac:grpSpMkLst>
            <pc:docMk/>
            <pc:sldMk cId="4160176539" sldId="300"/>
            <ac:grpSpMk id="20" creationId="{7A865E47-4365-4F21-B8EA-13B2C12BCB98}"/>
          </ac:grpSpMkLst>
        </pc:grpChg>
        <pc:picChg chg="mod">
          <ac:chgData name="Roy Lamberty" userId="f10cc6e0917f4d30" providerId="LiveId" clId="{4128A69A-B842-4F05-BDAE-998DA01A3E79}" dt="2022-08-14T01:04:47.297" v="1201" actId="26606"/>
          <ac:picMkLst>
            <pc:docMk/>
            <pc:sldMk cId="4160176539" sldId="300"/>
            <ac:picMk id="5" creationId="{00000000-0000-0000-0000-000000000000}"/>
          </ac:picMkLst>
        </pc:picChg>
        <pc:picChg chg="add">
          <ac:chgData name="Roy Lamberty" userId="f10cc6e0917f4d30" providerId="LiveId" clId="{4128A69A-B842-4F05-BDAE-998DA01A3E79}" dt="2022-08-14T01:04:47.297" v="1201" actId="26606"/>
          <ac:picMkLst>
            <pc:docMk/>
            <pc:sldMk cId="4160176539" sldId="300"/>
            <ac:picMk id="10" creationId="{01CFC1BB-C5B3-4479-9752-C53221627F91}"/>
          </ac:picMkLst>
        </pc:picChg>
        <pc:picChg chg="add">
          <ac:chgData name="Roy Lamberty" userId="f10cc6e0917f4d30" providerId="LiveId" clId="{4128A69A-B842-4F05-BDAE-998DA01A3E79}" dt="2022-08-14T01:04:47.297" v="1201" actId="26606"/>
          <ac:picMkLst>
            <pc:docMk/>
            <pc:sldMk cId="4160176539" sldId="300"/>
            <ac:picMk id="12" creationId="{C56FCE19-3103-4473-A92E-E38D00FCD006}"/>
          </ac:picMkLst>
        </pc:picChg>
        <pc:picChg chg="add">
          <ac:chgData name="Roy Lamberty" userId="f10cc6e0917f4d30" providerId="LiveId" clId="{4128A69A-B842-4F05-BDAE-998DA01A3E79}" dt="2022-08-14T01:04:47.297" v="1201" actId="26606"/>
          <ac:picMkLst>
            <pc:docMk/>
            <pc:sldMk cId="4160176539" sldId="300"/>
            <ac:picMk id="14" creationId="{E909C556-FC01-4870-ABC0-8D5C17BD0F3D}"/>
          </ac:picMkLst>
        </pc:picChg>
        <pc:picChg chg="add">
          <ac:chgData name="Roy Lamberty" userId="f10cc6e0917f4d30" providerId="LiveId" clId="{4128A69A-B842-4F05-BDAE-998DA01A3E79}" dt="2022-08-14T01:04:47.297" v="1201" actId="26606"/>
          <ac:picMkLst>
            <pc:docMk/>
            <pc:sldMk cId="4160176539" sldId="300"/>
            <ac:picMk id="26" creationId="{D3143E80-C928-46DB-9299-0BD06348A928}"/>
          </ac:picMkLst>
        </pc:picChg>
      </pc:sldChg>
      <pc:sldChg chg="addSp modSp mod setBg">
        <pc:chgData name="Roy Lamberty" userId="f10cc6e0917f4d30" providerId="LiveId" clId="{4128A69A-B842-4F05-BDAE-998DA01A3E79}" dt="2022-08-14T01:29:04.756" v="1400" actId="1076"/>
        <pc:sldMkLst>
          <pc:docMk/>
          <pc:sldMk cId="204982186" sldId="301"/>
        </pc:sldMkLst>
        <pc:spChg chg="mod">
          <ac:chgData name="Roy Lamberty" userId="f10cc6e0917f4d30" providerId="LiveId" clId="{4128A69A-B842-4F05-BDAE-998DA01A3E79}" dt="2022-08-14T01:28:27.013" v="1389" actId="26606"/>
          <ac:spMkLst>
            <pc:docMk/>
            <pc:sldMk cId="204982186" sldId="301"/>
            <ac:spMk id="2" creationId="{00000000-0000-0000-0000-000000000000}"/>
          </ac:spMkLst>
        </pc:spChg>
        <pc:spChg chg="mod">
          <ac:chgData name="Roy Lamberty" userId="f10cc6e0917f4d30" providerId="LiveId" clId="{4128A69A-B842-4F05-BDAE-998DA01A3E79}" dt="2022-08-14T01:29:04.756" v="1400" actId="1076"/>
          <ac:spMkLst>
            <pc:docMk/>
            <pc:sldMk cId="204982186" sldId="301"/>
            <ac:spMk id="4" creationId="{00000000-0000-0000-0000-000000000000}"/>
          </ac:spMkLst>
        </pc:spChg>
        <pc:spChg chg="add">
          <ac:chgData name="Roy Lamberty" userId="f10cc6e0917f4d30" providerId="LiveId" clId="{4128A69A-B842-4F05-BDAE-998DA01A3E79}" dt="2022-08-14T01:28:27.013" v="1389" actId="26606"/>
          <ac:spMkLst>
            <pc:docMk/>
            <pc:sldMk cId="204982186" sldId="301"/>
            <ac:spMk id="16" creationId="{C6DB8A24-0DF2-4AB3-9191-C02AB6937C1F}"/>
          </ac:spMkLst>
        </pc:spChg>
        <pc:spChg chg="add">
          <ac:chgData name="Roy Lamberty" userId="f10cc6e0917f4d30" providerId="LiveId" clId="{4128A69A-B842-4F05-BDAE-998DA01A3E79}" dt="2022-08-14T01:28:27.013" v="1389" actId="26606"/>
          <ac:spMkLst>
            <pc:docMk/>
            <pc:sldMk cId="204982186" sldId="301"/>
            <ac:spMk id="18" creationId="{6924F406-F250-4FCF-A28E-52F364A5AA1D}"/>
          </ac:spMkLst>
        </pc:spChg>
        <pc:spChg chg="add">
          <ac:chgData name="Roy Lamberty" userId="f10cc6e0917f4d30" providerId="LiveId" clId="{4128A69A-B842-4F05-BDAE-998DA01A3E79}" dt="2022-08-14T01:28:27.013" v="1389" actId="26606"/>
          <ac:spMkLst>
            <pc:docMk/>
            <pc:sldMk cId="204982186" sldId="301"/>
            <ac:spMk id="24" creationId="{C493E730-2044-49B5-A022-B8D6F359343E}"/>
          </ac:spMkLst>
        </pc:spChg>
        <pc:grpChg chg="add">
          <ac:chgData name="Roy Lamberty" userId="f10cc6e0917f4d30" providerId="LiveId" clId="{4128A69A-B842-4F05-BDAE-998DA01A3E79}" dt="2022-08-14T01:28:27.013" v="1389" actId="26606"/>
          <ac:grpSpMkLst>
            <pc:docMk/>
            <pc:sldMk cId="204982186" sldId="301"/>
            <ac:grpSpMk id="20" creationId="{5B988D63-FA8B-436C-902E-E5005BC0492F}"/>
          </ac:grpSpMkLst>
        </pc:grpChg>
        <pc:picChg chg="mod ord">
          <ac:chgData name="Roy Lamberty" userId="f10cc6e0917f4d30" providerId="LiveId" clId="{4128A69A-B842-4F05-BDAE-998DA01A3E79}" dt="2022-08-14T01:28:27.013" v="1389" actId="26606"/>
          <ac:picMkLst>
            <pc:docMk/>
            <pc:sldMk cId="204982186" sldId="301"/>
            <ac:picMk id="5" creationId="{00000000-0000-0000-0000-000000000000}"/>
          </ac:picMkLst>
        </pc:picChg>
        <pc:picChg chg="add">
          <ac:chgData name="Roy Lamberty" userId="f10cc6e0917f4d30" providerId="LiveId" clId="{4128A69A-B842-4F05-BDAE-998DA01A3E79}" dt="2022-08-14T01:28:27.013" v="1389" actId="26606"/>
          <ac:picMkLst>
            <pc:docMk/>
            <pc:sldMk cId="204982186" sldId="301"/>
            <ac:picMk id="10" creationId="{01CFC1BB-C5B3-4479-9752-C53221627F91}"/>
          </ac:picMkLst>
        </pc:picChg>
        <pc:picChg chg="add">
          <ac:chgData name="Roy Lamberty" userId="f10cc6e0917f4d30" providerId="LiveId" clId="{4128A69A-B842-4F05-BDAE-998DA01A3E79}" dt="2022-08-14T01:28:27.013" v="1389" actId="26606"/>
          <ac:picMkLst>
            <pc:docMk/>
            <pc:sldMk cId="204982186" sldId="301"/>
            <ac:picMk id="12" creationId="{C56FCE19-3103-4473-A92E-E38D00FCD006}"/>
          </ac:picMkLst>
        </pc:picChg>
        <pc:picChg chg="add">
          <ac:chgData name="Roy Lamberty" userId="f10cc6e0917f4d30" providerId="LiveId" clId="{4128A69A-B842-4F05-BDAE-998DA01A3E79}" dt="2022-08-14T01:28:27.013" v="1389" actId="26606"/>
          <ac:picMkLst>
            <pc:docMk/>
            <pc:sldMk cId="204982186" sldId="301"/>
            <ac:picMk id="14" creationId="{E909C556-FC01-4870-ABC0-8D5C17BD0F3D}"/>
          </ac:picMkLst>
        </pc:picChg>
        <pc:picChg chg="add">
          <ac:chgData name="Roy Lamberty" userId="f10cc6e0917f4d30" providerId="LiveId" clId="{4128A69A-B842-4F05-BDAE-998DA01A3E79}" dt="2022-08-14T01:28:27.013" v="1389" actId="26606"/>
          <ac:picMkLst>
            <pc:docMk/>
            <pc:sldMk cId="204982186" sldId="301"/>
            <ac:picMk id="26" creationId="{78976801-4346-4636-BA62-265C81DFE7C4}"/>
          </ac:picMkLst>
        </pc:picChg>
      </pc:sldChg>
      <pc:sldChg chg="del">
        <pc:chgData name="Roy Lamberty" userId="f10cc6e0917f4d30" providerId="LiveId" clId="{4128A69A-B842-4F05-BDAE-998DA01A3E79}" dt="2022-08-14T01:30:50.164" v="1406" actId="47"/>
        <pc:sldMkLst>
          <pc:docMk/>
          <pc:sldMk cId="213758667" sldId="302"/>
        </pc:sldMkLst>
      </pc:sldChg>
      <pc:sldChg chg="addSp delSp modSp mod setBg">
        <pc:chgData name="Roy Lamberty" userId="f10cc6e0917f4d30" providerId="LiveId" clId="{4128A69A-B842-4F05-BDAE-998DA01A3E79}" dt="2022-08-13T11:46:33.240" v="669" actId="14100"/>
        <pc:sldMkLst>
          <pc:docMk/>
          <pc:sldMk cId="268651818" sldId="304"/>
        </pc:sldMkLst>
        <pc:spChg chg="mod">
          <ac:chgData name="Roy Lamberty" userId="f10cc6e0917f4d30" providerId="LiveId" clId="{4128A69A-B842-4F05-BDAE-998DA01A3E79}" dt="2022-08-13T11:45:36.855" v="659" actId="1076"/>
          <ac:spMkLst>
            <pc:docMk/>
            <pc:sldMk cId="268651818" sldId="304"/>
            <ac:spMk id="4" creationId="{00000000-0000-0000-0000-000000000000}"/>
          </ac:spMkLst>
        </pc:spChg>
        <pc:spChg chg="add mod ord">
          <ac:chgData name="Roy Lamberty" userId="f10cc6e0917f4d30" providerId="LiveId" clId="{4128A69A-B842-4F05-BDAE-998DA01A3E79}" dt="2022-08-13T11:45:11.414" v="655" actId="26606"/>
          <ac:spMkLst>
            <pc:docMk/>
            <pc:sldMk cId="268651818" sldId="304"/>
            <ac:spMk id="5" creationId="{63D0F2E6-5000-3E32-B70F-431600DCB240}"/>
          </ac:spMkLst>
        </pc:spChg>
        <pc:spChg chg="add del">
          <ac:chgData name="Roy Lamberty" userId="f10cc6e0917f4d30" providerId="LiveId" clId="{4128A69A-B842-4F05-BDAE-998DA01A3E79}" dt="2022-08-13T11:45:11.414" v="655" actId="26606"/>
          <ac:spMkLst>
            <pc:docMk/>
            <pc:sldMk cId="268651818" sldId="304"/>
            <ac:spMk id="16" creationId="{C6DB8A24-0DF2-4AB3-9191-C02AB6937C1F}"/>
          </ac:spMkLst>
        </pc:spChg>
        <pc:spChg chg="add del">
          <ac:chgData name="Roy Lamberty" userId="f10cc6e0917f4d30" providerId="LiveId" clId="{4128A69A-B842-4F05-BDAE-998DA01A3E79}" dt="2022-08-13T11:45:11.414" v="655" actId="26606"/>
          <ac:spMkLst>
            <pc:docMk/>
            <pc:sldMk cId="268651818" sldId="304"/>
            <ac:spMk id="18" creationId="{6924F406-F250-4FCF-A28E-52F364A5AA1D}"/>
          </ac:spMkLst>
        </pc:spChg>
        <pc:spChg chg="add del">
          <ac:chgData name="Roy Lamberty" userId="f10cc6e0917f4d30" providerId="LiveId" clId="{4128A69A-B842-4F05-BDAE-998DA01A3E79}" dt="2022-08-13T11:45:11.414" v="655" actId="26606"/>
          <ac:spMkLst>
            <pc:docMk/>
            <pc:sldMk cId="268651818" sldId="304"/>
            <ac:spMk id="24" creationId="{13BC1C09-8FD1-4619-B317-E9EED5E55DD8}"/>
          </ac:spMkLst>
        </pc:spChg>
        <pc:spChg chg="add del">
          <ac:chgData name="Roy Lamberty" userId="f10cc6e0917f4d30" providerId="LiveId" clId="{4128A69A-B842-4F05-BDAE-998DA01A3E79}" dt="2022-08-13T11:45:08.532" v="652" actId="26606"/>
          <ac:spMkLst>
            <pc:docMk/>
            <pc:sldMk cId="268651818" sldId="304"/>
            <ac:spMk id="37" creationId="{6478287C-E119-4E9C-95B0-518478BD9D07}"/>
          </ac:spMkLst>
        </pc:spChg>
        <pc:spChg chg="add del">
          <ac:chgData name="Roy Lamberty" userId="f10cc6e0917f4d30" providerId="LiveId" clId="{4128A69A-B842-4F05-BDAE-998DA01A3E79}" dt="2022-08-13T11:45:08.532" v="652" actId="26606"/>
          <ac:spMkLst>
            <pc:docMk/>
            <pc:sldMk cId="268651818" sldId="304"/>
            <ac:spMk id="39" creationId="{EA4A294F-6D36-425B-8632-27FD6A284D09}"/>
          </ac:spMkLst>
        </pc:spChg>
        <pc:spChg chg="add del">
          <ac:chgData name="Roy Lamberty" userId="f10cc6e0917f4d30" providerId="LiveId" clId="{4128A69A-B842-4F05-BDAE-998DA01A3E79}" dt="2022-08-13T11:45:08.532" v="652" actId="26606"/>
          <ac:spMkLst>
            <pc:docMk/>
            <pc:sldMk cId="268651818" sldId="304"/>
            <ac:spMk id="41" creationId="{F4979F40-3A44-4CCB-9EB7-F8318BCE576B}"/>
          </ac:spMkLst>
        </pc:spChg>
        <pc:spChg chg="add del">
          <ac:chgData name="Roy Lamberty" userId="f10cc6e0917f4d30" providerId="LiveId" clId="{4128A69A-B842-4F05-BDAE-998DA01A3E79}" dt="2022-08-13T11:45:08.532" v="652" actId="26606"/>
          <ac:spMkLst>
            <pc:docMk/>
            <pc:sldMk cId="268651818" sldId="304"/>
            <ac:spMk id="45" creationId="{AFD071FA-0514-4371-9568-86216A1F4658}"/>
          </ac:spMkLst>
        </pc:spChg>
        <pc:spChg chg="add del">
          <ac:chgData name="Roy Lamberty" userId="f10cc6e0917f4d30" providerId="LiveId" clId="{4128A69A-B842-4F05-BDAE-998DA01A3E79}" dt="2022-08-13T11:45:08.532" v="652" actId="26606"/>
          <ac:spMkLst>
            <pc:docMk/>
            <pc:sldMk cId="268651818" sldId="304"/>
            <ac:spMk id="47" creationId="{5211DDA4-E7B5-4325-A844-B7F59B084BA7}"/>
          </ac:spMkLst>
        </pc:spChg>
        <pc:spChg chg="add del">
          <ac:chgData name="Roy Lamberty" userId="f10cc6e0917f4d30" providerId="LiveId" clId="{4128A69A-B842-4F05-BDAE-998DA01A3E79}" dt="2022-08-13T11:45:11.398" v="654" actId="26606"/>
          <ac:spMkLst>
            <pc:docMk/>
            <pc:sldMk cId="268651818" sldId="304"/>
            <ac:spMk id="54" creationId="{6478287C-E119-4E9C-95B0-518478BD9D07}"/>
          </ac:spMkLst>
        </pc:spChg>
        <pc:spChg chg="add del">
          <ac:chgData name="Roy Lamberty" userId="f10cc6e0917f4d30" providerId="LiveId" clId="{4128A69A-B842-4F05-BDAE-998DA01A3E79}" dt="2022-08-13T11:45:11.398" v="654" actId="26606"/>
          <ac:spMkLst>
            <pc:docMk/>
            <pc:sldMk cId="268651818" sldId="304"/>
            <ac:spMk id="55" creationId="{EA4A294F-6D36-425B-8632-27FD6A284D09}"/>
          </ac:spMkLst>
        </pc:spChg>
        <pc:spChg chg="add del">
          <ac:chgData name="Roy Lamberty" userId="f10cc6e0917f4d30" providerId="LiveId" clId="{4128A69A-B842-4F05-BDAE-998DA01A3E79}" dt="2022-08-13T11:45:11.398" v="654" actId="26606"/>
          <ac:spMkLst>
            <pc:docMk/>
            <pc:sldMk cId="268651818" sldId="304"/>
            <ac:spMk id="56" creationId="{3FECAD23-900F-4F1B-A441-6A68749F88D4}"/>
          </ac:spMkLst>
        </pc:spChg>
        <pc:spChg chg="add del">
          <ac:chgData name="Roy Lamberty" userId="f10cc6e0917f4d30" providerId="LiveId" clId="{4128A69A-B842-4F05-BDAE-998DA01A3E79}" dt="2022-08-13T11:45:11.398" v="654" actId="26606"/>
          <ac:spMkLst>
            <pc:docMk/>
            <pc:sldMk cId="268651818" sldId="304"/>
            <ac:spMk id="58" creationId="{8A233090-6C39-4F59-8A0F-86F011A7EEEB}"/>
          </ac:spMkLst>
        </pc:spChg>
        <pc:spChg chg="add del">
          <ac:chgData name="Roy Lamberty" userId="f10cc6e0917f4d30" providerId="LiveId" clId="{4128A69A-B842-4F05-BDAE-998DA01A3E79}" dt="2022-08-13T11:45:11.398" v="654" actId="26606"/>
          <ac:spMkLst>
            <pc:docMk/>
            <pc:sldMk cId="268651818" sldId="304"/>
            <ac:spMk id="59" creationId="{484DCAA0-4BF1-4FB9-97BA-D6BA630419A0}"/>
          </ac:spMkLst>
        </pc:spChg>
        <pc:spChg chg="add">
          <ac:chgData name="Roy Lamberty" userId="f10cc6e0917f4d30" providerId="LiveId" clId="{4128A69A-B842-4F05-BDAE-998DA01A3E79}" dt="2022-08-13T11:45:11.414" v="655" actId="26606"/>
          <ac:spMkLst>
            <pc:docMk/>
            <pc:sldMk cId="268651818" sldId="304"/>
            <ac:spMk id="65" creationId="{6478287C-E119-4E9C-95B0-518478BD9D07}"/>
          </ac:spMkLst>
        </pc:spChg>
        <pc:spChg chg="add">
          <ac:chgData name="Roy Lamberty" userId="f10cc6e0917f4d30" providerId="LiveId" clId="{4128A69A-B842-4F05-BDAE-998DA01A3E79}" dt="2022-08-13T11:45:11.414" v="655" actId="26606"/>
          <ac:spMkLst>
            <pc:docMk/>
            <pc:sldMk cId="268651818" sldId="304"/>
            <ac:spMk id="66" creationId="{EA4A294F-6D36-425B-8632-27FD6A284D09}"/>
          </ac:spMkLst>
        </pc:spChg>
        <pc:spChg chg="add">
          <ac:chgData name="Roy Lamberty" userId="f10cc6e0917f4d30" providerId="LiveId" clId="{4128A69A-B842-4F05-BDAE-998DA01A3E79}" dt="2022-08-13T11:45:11.414" v="655" actId="26606"/>
          <ac:spMkLst>
            <pc:docMk/>
            <pc:sldMk cId="268651818" sldId="304"/>
            <ac:spMk id="67" creationId="{F4979F40-3A44-4CCB-9EB7-F8318BCE576B}"/>
          </ac:spMkLst>
        </pc:spChg>
        <pc:spChg chg="add">
          <ac:chgData name="Roy Lamberty" userId="f10cc6e0917f4d30" providerId="LiveId" clId="{4128A69A-B842-4F05-BDAE-998DA01A3E79}" dt="2022-08-13T11:45:11.414" v="655" actId="26606"/>
          <ac:spMkLst>
            <pc:docMk/>
            <pc:sldMk cId="268651818" sldId="304"/>
            <ac:spMk id="69" creationId="{AFD071FA-0514-4371-9568-86216A1F4658}"/>
          </ac:spMkLst>
        </pc:spChg>
        <pc:spChg chg="add">
          <ac:chgData name="Roy Lamberty" userId="f10cc6e0917f4d30" providerId="LiveId" clId="{4128A69A-B842-4F05-BDAE-998DA01A3E79}" dt="2022-08-13T11:45:11.414" v="655" actId="26606"/>
          <ac:spMkLst>
            <pc:docMk/>
            <pc:sldMk cId="268651818" sldId="304"/>
            <ac:spMk id="70" creationId="{5211DDA4-E7B5-4325-A844-B7F59B084BA7}"/>
          </ac:spMkLst>
        </pc:spChg>
        <pc:grpChg chg="add del">
          <ac:chgData name="Roy Lamberty" userId="f10cc6e0917f4d30" providerId="LiveId" clId="{4128A69A-B842-4F05-BDAE-998DA01A3E79}" dt="2022-08-13T11:45:11.414" v="655" actId="26606"/>
          <ac:grpSpMkLst>
            <pc:docMk/>
            <pc:sldMk cId="268651818" sldId="304"/>
            <ac:grpSpMk id="20" creationId="{7A865E47-4365-4F21-B8EA-13B2C12BCB98}"/>
          </ac:grpSpMkLst>
        </pc:grpChg>
        <pc:picChg chg="mod ord">
          <ac:chgData name="Roy Lamberty" userId="f10cc6e0917f4d30" providerId="LiveId" clId="{4128A69A-B842-4F05-BDAE-998DA01A3E79}" dt="2022-08-13T11:46:33.240" v="669" actId="14100"/>
          <ac:picMkLst>
            <pc:docMk/>
            <pc:sldMk cId="268651818" sldId="304"/>
            <ac:picMk id="3" creationId="{00000000-0000-0000-0000-000000000000}"/>
          </ac:picMkLst>
        </pc:picChg>
        <pc:picChg chg="add del">
          <ac:chgData name="Roy Lamberty" userId="f10cc6e0917f4d30" providerId="LiveId" clId="{4128A69A-B842-4F05-BDAE-998DA01A3E79}" dt="2022-08-13T11:45:11.414" v="655" actId="26606"/>
          <ac:picMkLst>
            <pc:docMk/>
            <pc:sldMk cId="268651818" sldId="304"/>
            <ac:picMk id="10" creationId="{01CFC1BB-C5B3-4479-9752-C53221627F91}"/>
          </ac:picMkLst>
        </pc:picChg>
        <pc:picChg chg="add del">
          <ac:chgData name="Roy Lamberty" userId="f10cc6e0917f4d30" providerId="LiveId" clId="{4128A69A-B842-4F05-BDAE-998DA01A3E79}" dt="2022-08-13T11:45:11.414" v="655" actId="26606"/>
          <ac:picMkLst>
            <pc:docMk/>
            <pc:sldMk cId="268651818" sldId="304"/>
            <ac:picMk id="12" creationId="{C56FCE19-3103-4473-A92E-E38D00FCD006}"/>
          </ac:picMkLst>
        </pc:picChg>
        <pc:picChg chg="add del">
          <ac:chgData name="Roy Lamberty" userId="f10cc6e0917f4d30" providerId="LiveId" clId="{4128A69A-B842-4F05-BDAE-998DA01A3E79}" dt="2022-08-13T11:45:11.414" v="655" actId="26606"/>
          <ac:picMkLst>
            <pc:docMk/>
            <pc:sldMk cId="268651818" sldId="304"/>
            <ac:picMk id="14" creationId="{E909C556-FC01-4870-ABC0-8D5C17BD0F3D}"/>
          </ac:picMkLst>
        </pc:picChg>
        <pc:picChg chg="add del">
          <ac:chgData name="Roy Lamberty" userId="f10cc6e0917f4d30" providerId="LiveId" clId="{4128A69A-B842-4F05-BDAE-998DA01A3E79}" dt="2022-08-13T11:45:11.414" v="655" actId="26606"/>
          <ac:picMkLst>
            <pc:docMk/>
            <pc:sldMk cId="268651818" sldId="304"/>
            <ac:picMk id="26" creationId="{D3143E80-C928-46DB-9299-0BD06348A928}"/>
          </ac:picMkLst>
        </pc:picChg>
        <pc:picChg chg="add del">
          <ac:chgData name="Roy Lamberty" userId="f10cc6e0917f4d30" providerId="LiveId" clId="{4128A69A-B842-4F05-BDAE-998DA01A3E79}" dt="2022-08-13T11:45:08.532" v="652" actId="26606"/>
          <ac:picMkLst>
            <pc:docMk/>
            <pc:sldMk cId="268651818" sldId="304"/>
            <ac:picMk id="31" creationId="{5321D838-2C7E-4177-9DD3-DAC78324A2B2}"/>
          </ac:picMkLst>
        </pc:picChg>
        <pc:picChg chg="add del">
          <ac:chgData name="Roy Lamberty" userId="f10cc6e0917f4d30" providerId="LiveId" clId="{4128A69A-B842-4F05-BDAE-998DA01A3E79}" dt="2022-08-13T11:45:08.532" v="652" actId="26606"/>
          <ac:picMkLst>
            <pc:docMk/>
            <pc:sldMk cId="268651818" sldId="304"/>
            <ac:picMk id="33" creationId="{224C28B3-E902-49D1-98A0-582D277A0E00}"/>
          </ac:picMkLst>
        </pc:picChg>
        <pc:picChg chg="add del">
          <ac:chgData name="Roy Lamberty" userId="f10cc6e0917f4d30" providerId="LiveId" clId="{4128A69A-B842-4F05-BDAE-998DA01A3E79}" dt="2022-08-13T11:45:08.532" v="652" actId="26606"/>
          <ac:picMkLst>
            <pc:docMk/>
            <pc:sldMk cId="268651818" sldId="304"/>
            <ac:picMk id="35" creationId="{F3A6C14C-E755-4A02-821B-6EA2D4C9F20D}"/>
          </ac:picMkLst>
        </pc:picChg>
        <pc:picChg chg="add del">
          <ac:chgData name="Roy Lamberty" userId="f10cc6e0917f4d30" providerId="LiveId" clId="{4128A69A-B842-4F05-BDAE-998DA01A3E79}" dt="2022-08-13T11:45:08.532" v="652" actId="26606"/>
          <ac:picMkLst>
            <pc:docMk/>
            <pc:sldMk cId="268651818" sldId="304"/>
            <ac:picMk id="43" creationId="{15291D39-6B03-4BB5-BFC6-CBF11E90BFD6}"/>
          </ac:picMkLst>
        </pc:picChg>
        <pc:picChg chg="add del">
          <ac:chgData name="Roy Lamberty" userId="f10cc6e0917f4d30" providerId="LiveId" clId="{4128A69A-B842-4F05-BDAE-998DA01A3E79}" dt="2022-08-13T11:45:08.532" v="652" actId="26606"/>
          <ac:picMkLst>
            <pc:docMk/>
            <pc:sldMk cId="268651818" sldId="304"/>
            <ac:picMk id="49" creationId="{0D58E222-6309-4F79-AC20-9D3C69CD9B16}"/>
          </ac:picMkLst>
        </pc:picChg>
        <pc:picChg chg="add del">
          <ac:chgData name="Roy Lamberty" userId="f10cc6e0917f4d30" providerId="LiveId" clId="{4128A69A-B842-4F05-BDAE-998DA01A3E79}" dt="2022-08-13T11:45:11.398" v="654" actId="26606"/>
          <ac:picMkLst>
            <pc:docMk/>
            <pc:sldMk cId="268651818" sldId="304"/>
            <ac:picMk id="51" creationId="{5321D838-2C7E-4177-9DD3-DAC78324A2B2}"/>
          </ac:picMkLst>
        </pc:picChg>
        <pc:picChg chg="add del">
          <ac:chgData name="Roy Lamberty" userId="f10cc6e0917f4d30" providerId="LiveId" clId="{4128A69A-B842-4F05-BDAE-998DA01A3E79}" dt="2022-08-13T11:45:11.398" v="654" actId="26606"/>
          <ac:picMkLst>
            <pc:docMk/>
            <pc:sldMk cId="268651818" sldId="304"/>
            <ac:picMk id="52" creationId="{224C28B3-E902-49D1-98A0-582D277A0E00}"/>
          </ac:picMkLst>
        </pc:picChg>
        <pc:picChg chg="add del">
          <ac:chgData name="Roy Lamberty" userId="f10cc6e0917f4d30" providerId="LiveId" clId="{4128A69A-B842-4F05-BDAE-998DA01A3E79}" dt="2022-08-13T11:45:11.398" v="654" actId="26606"/>
          <ac:picMkLst>
            <pc:docMk/>
            <pc:sldMk cId="268651818" sldId="304"/>
            <ac:picMk id="53" creationId="{F3A6C14C-E755-4A02-821B-6EA2D4C9F20D}"/>
          </ac:picMkLst>
        </pc:picChg>
        <pc:picChg chg="add del">
          <ac:chgData name="Roy Lamberty" userId="f10cc6e0917f4d30" providerId="LiveId" clId="{4128A69A-B842-4F05-BDAE-998DA01A3E79}" dt="2022-08-13T11:45:11.398" v="654" actId="26606"/>
          <ac:picMkLst>
            <pc:docMk/>
            <pc:sldMk cId="268651818" sldId="304"/>
            <ac:picMk id="57" creationId="{57943801-CAEC-4F98-9332-2A4D9128463E}"/>
          </ac:picMkLst>
        </pc:picChg>
        <pc:picChg chg="add del">
          <ac:chgData name="Roy Lamberty" userId="f10cc6e0917f4d30" providerId="LiveId" clId="{4128A69A-B842-4F05-BDAE-998DA01A3E79}" dt="2022-08-13T11:45:11.398" v="654" actId="26606"/>
          <ac:picMkLst>
            <pc:docMk/>
            <pc:sldMk cId="268651818" sldId="304"/>
            <ac:picMk id="60" creationId="{9BC2FEA5-B399-458A-8393-E06CE40DB89C}"/>
          </ac:picMkLst>
        </pc:picChg>
        <pc:picChg chg="add">
          <ac:chgData name="Roy Lamberty" userId="f10cc6e0917f4d30" providerId="LiveId" clId="{4128A69A-B842-4F05-BDAE-998DA01A3E79}" dt="2022-08-13T11:45:11.414" v="655" actId="26606"/>
          <ac:picMkLst>
            <pc:docMk/>
            <pc:sldMk cId="268651818" sldId="304"/>
            <ac:picMk id="62" creationId="{5321D838-2C7E-4177-9DD3-DAC78324A2B2}"/>
          </ac:picMkLst>
        </pc:picChg>
        <pc:picChg chg="add">
          <ac:chgData name="Roy Lamberty" userId="f10cc6e0917f4d30" providerId="LiveId" clId="{4128A69A-B842-4F05-BDAE-998DA01A3E79}" dt="2022-08-13T11:45:11.414" v="655" actId="26606"/>
          <ac:picMkLst>
            <pc:docMk/>
            <pc:sldMk cId="268651818" sldId="304"/>
            <ac:picMk id="63" creationId="{224C28B3-E902-49D1-98A0-582D277A0E00}"/>
          </ac:picMkLst>
        </pc:picChg>
        <pc:picChg chg="add">
          <ac:chgData name="Roy Lamberty" userId="f10cc6e0917f4d30" providerId="LiveId" clId="{4128A69A-B842-4F05-BDAE-998DA01A3E79}" dt="2022-08-13T11:45:11.414" v="655" actId="26606"/>
          <ac:picMkLst>
            <pc:docMk/>
            <pc:sldMk cId="268651818" sldId="304"/>
            <ac:picMk id="64" creationId="{F3A6C14C-E755-4A02-821B-6EA2D4C9F20D}"/>
          </ac:picMkLst>
        </pc:picChg>
        <pc:picChg chg="add">
          <ac:chgData name="Roy Lamberty" userId="f10cc6e0917f4d30" providerId="LiveId" clId="{4128A69A-B842-4F05-BDAE-998DA01A3E79}" dt="2022-08-13T11:45:11.414" v="655" actId="26606"/>
          <ac:picMkLst>
            <pc:docMk/>
            <pc:sldMk cId="268651818" sldId="304"/>
            <ac:picMk id="68" creationId="{15291D39-6B03-4BB5-BFC6-CBF11E90BFD6}"/>
          </ac:picMkLst>
        </pc:picChg>
        <pc:picChg chg="add">
          <ac:chgData name="Roy Lamberty" userId="f10cc6e0917f4d30" providerId="LiveId" clId="{4128A69A-B842-4F05-BDAE-998DA01A3E79}" dt="2022-08-13T11:45:11.414" v="655" actId="26606"/>
          <ac:picMkLst>
            <pc:docMk/>
            <pc:sldMk cId="268651818" sldId="304"/>
            <ac:picMk id="71" creationId="{0D58E222-6309-4F79-AC20-9D3C69CD9B16}"/>
          </ac:picMkLst>
        </pc:picChg>
      </pc:sldChg>
      <pc:sldChg chg="addSp modSp mod setBg">
        <pc:chgData name="Roy Lamberty" userId="f10cc6e0917f4d30" providerId="LiveId" clId="{4128A69A-B842-4F05-BDAE-998DA01A3E79}" dt="2022-08-14T00:17:44.039" v="891" actId="1076"/>
        <pc:sldMkLst>
          <pc:docMk/>
          <pc:sldMk cId="134105942" sldId="305"/>
        </pc:sldMkLst>
        <pc:spChg chg="mod">
          <ac:chgData name="Roy Lamberty" userId="f10cc6e0917f4d30" providerId="LiveId" clId="{4128A69A-B842-4F05-BDAE-998DA01A3E79}" dt="2022-08-14T00:16:49.455" v="884" actId="1076"/>
          <ac:spMkLst>
            <pc:docMk/>
            <pc:sldMk cId="134105942" sldId="305"/>
            <ac:spMk id="3" creationId="{00000000-0000-0000-0000-000000000000}"/>
          </ac:spMkLst>
        </pc:spChg>
        <pc:spChg chg="add mod">
          <ac:chgData name="Roy Lamberty" userId="f10cc6e0917f4d30" providerId="LiveId" clId="{4128A69A-B842-4F05-BDAE-998DA01A3E79}" dt="2022-08-14T00:17:44.039" v="891" actId="1076"/>
          <ac:spMkLst>
            <pc:docMk/>
            <pc:sldMk cId="134105942" sldId="305"/>
            <ac:spMk id="5" creationId="{F52631E4-5479-3A00-F6E7-9F6A6ED33A14}"/>
          </ac:spMkLst>
        </pc:spChg>
        <pc:spChg chg="add">
          <ac:chgData name="Roy Lamberty" userId="f10cc6e0917f4d30" providerId="LiveId" clId="{4128A69A-B842-4F05-BDAE-998DA01A3E79}" dt="2022-08-14T00:16:03.880" v="868" actId="26606"/>
          <ac:spMkLst>
            <pc:docMk/>
            <pc:sldMk cId="134105942" sldId="305"/>
            <ac:spMk id="14" creationId="{6478287C-E119-4E9C-95B0-518478BD9D07}"/>
          </ac:spMkLst>
        </pc:spChg>
        <pc:spChg chg="add">
          <ac:chgData name="Roy Lamberty" userId="f10cc6e0917f4d30" providerId="LiveId" clId="{4128A69A-B842-4F05-BDAE-998DA01A3E79}" dt="2022-08-14T00:16:03.880" v="868" actId="26606"/>
          <ac:spMkLst>
            <pc:docMk/>
            <pc:sldMk cId="134105942" sldId="305"/>
            <ac:spMk id="16" creationId="{EA4A294F-6D36-425B-8632-27FD6A284D09}"/>
          </ac:spMkLst>
        </pc:spChg>
        <pc:spChg chg="add">
          <ac:chgData name="Roy Lamberty" userId="f10cc6e0917f4d30" providerId="LiveId" clId="{4128A69A-B842-4F05-BDAE-998DA01A3E79}" dt="2022-08-14T00:16:03.880" v="868" actId="26606"/>
          <ac:spMkLst>
            <pc:docMk/>
            <pc:sldMk cId="134105942" sldId="305"/>
            <ac:spMk id="18" creationId="{F4979F40-3A44-4CCB-9EB7-F8318BCE576B}"/>
          </ac:spMkLst>
        </pc:spChg>
        <pc:spChg chg="add">
          <ac:chgData name="Roy Lamberty" userId="f10cc6e0917f4d30" providerId="LiveId" clId="{4128A69A-B842-4F05-BDAE-998DA01A3E79}" dt="2022-08-14T00:16:03.880" v="868" actId="26606"/>
          <ac:spMkLst>
            <pc:docMk/>
            <pc:sldMk cId="134105942" sldId="305"/>
            <ac:spMk id="22" creationId="{AFD071FA-0514-4371-9568-86216A1F4658}"/>
          </ac:spMkLst>
        </pc:spChg>
        <pc:spChg chg="add">
          <ac:chgData name="Roy Lamberty" userId="f10cc6e0917f4d30" providerId="LiveId" clId="{4128A69A-B842-4F05-BDAE-998DA01A3E79}" dt="2022-08-14T00:16:03.880" v="868" actId="26606"/>
          <ac:spMkLst>
            <pc:docMk/>
            <pc:sldMk cId="134105942" sldId="305"/>
            <ac:spMk id="24" creationId="{5211DDA4-E7B5-4325-A844-B7F59B084BA7}"/>
          </ac:spMkLst>
        </pc:spChg>
        <pc:picChg chg="mod ord">
          <ac:chgData name="Roy Lamberty" userId="f10cc6e0917f4d30" providerId="LiveId" clId="{4128A69A-B842-4F05-BDAE-998DA01A3E79}" dt="2022-08-14T00:16:03.880" v="868" actId="26606"/>
          <ac:picMkLst>
            <pc:docMk/>
            <pc:sldMk cId="134105942" sldId="305"/>
            <ac:picMk id="2" creationId="{00000000-0000-0000-0000-000000000000}"/>
          </ac:picMkLst>
        </pc:picChg>
        <pc:picChg chg="add">
          <ac:chgData name="Roy Lamberty" userId="f10cc6e0917f4d30" providerId="LiveId" clId="{4128A69A-B842-4F05-BDAE-998DA01A3E79}" dt="2022-08-14T00:16:03.880" v="868" actId="26606"/>
          <ac:picMkLst>
            <pc:docMk/>
            <pc:sldMk cId="134105942" sldId="305"/>
            <ac:picMk id="8" creationId="{5321D838-2C7E-4177-9DD3-DAC78324A2B2}"/>
          </ac:picMkLst>
        </pc:picChg>
        <pc:picChg chg="add">
          <ac:chgData name="Roy Lamberty" userId="f10cc6e0917f4d30" providerId="LiveId" clId="{4128A69A-B842-4F05-BDAE-998DA01A3E79}" dt="2022-08-14T00:16:03.880" v="868" actId="26606"/>
          <ac:picMkLst>
            <pc:docMk/>
            <pc:sldMk cId="134105942" sldId="305"/>
            <ac:picMk id="10" creationId="{224C28B3-E902-49D1-98A0-582D277A0E00}"/>
          </ac:picMkLst>
        </pc:picChg>
        <pc:picChg chg="add">
          <ac:chgData name="Roy Lamberty" userId="f10cc6e0917f4d30" providerId="LiveId" clId="{4128A69A-B842-4F05-BDAE-998DA01A3E79}" dt="2022-08-14T00:16:03.880" v="868" actId="26606"/>
          <ac:picMkLst>
            <pc:docMk/>
            <pc:sldMk cId="134105942" sldId="305"/>
            <ac:picMk id="12" creationId="{F3A6C14C-E755-4A02-821B-6EA2D4C9F20D}"/>
          </ac:picMkLst>
        </pc:picChg>
        <pc:picChg chg="add">
          <ac:chgData name="Roy Lamberty" userId="f10cc6e0917f4d30" providerId="LiveId" clId="{4128A69A-B842-4F05-BDAE-998DA01A3E79}" dt="2022-08-14T00:16:03.880" v="868" actId="26606"/>
          <ac:picMkLst>
            <pc:docMk/>
            <pc:sldMk cId="134105942" sldId="305"/>
            <ac:picMk id="20" creationId="{15291D39-6B03-4BB5-BFC6-CBF11E90BFD6}"/>
          </ac:picMkLst>
        </pc:picChg>
        <pc:picChg chg="add">
          <ac:chgData name="Roy Lamberty" userId="f10cc6e0917f4d30" providerId="LiveId" clId="{4128A69A-B842-4F05-BDAE-998DA01A3E79}" dt="2022-08-14T00:16:03.880" v="868" actId="26606"/>
          <ac:picMkLst>
            <pc:docMk/>
            <pc:sldMk cId="134105942" sldId="305"/>
            <ac:picMk id="26" creationId="{0D58E222-6309-4F79-AC20-9D3C69CD9B16}"/>
          </ac:picMkLst>
        </pc:picChg>
      </pc:sldChg>
      <pc:sldChg chg="addSp delSp modSp del mod">
        <pc:chgData name="Roy Lamberty" userId="f10cc6e0917f4d30" providerId="LiveId" clId="{4128A69A-B842-4F05-BDAE-998DA01A3E79}" dt="2022-08-14T00:24:17.547" v="955" actId="47"/>
        <pc:sldMkLst>
          <pc:docMk/>
          <pc:sldMk cId="3232614316" sldId="306"/>
        </pc:sldMkLst>
        <pc:spChg chg="add mod">
          <ac:chgData name="Roy Lamberty" userId="f10cc6e0917f4d30" providerId="LiveId" clId="{4128A69A-B842-4F05-BDAE-998DA01A3E79}" dt="2022-08-14T00:19:00.415" v="893"/>
          <ac:spMkLst>
            <pc:docMk/>
            <pc:sldMk cId="3232614316" sldId="306"/>
            <ac:spMk id="4" creationId="{A3E43DDE-1357-0234-D91F-8B113ABAD455}"/>
          </ac:spMkLst>
        </pc:spChg>
        <pc:spChg chg="del">
          <ac:chgData name="Roy Lamberty" userId="f10cc6e0917f4d30" providerId="LiveId" clId="{4128A69A-B842-4F05-BDAE-998DA01A3E79}" dt="2022-08-14T00:18:47.380" v="892" actId="21"/>
          <ac:spMkLst>
            <pc:docMk/>
            <pc:sldMk cId="3232614316" sldId="306"/>
            <ac:spMk id="8" creationId="{A29B1F4D-BF7F-4AD7-AD05-ABF13F122B2D}"/>
          </ac:spMkLst>
        </pc:spChg>
        <pc:picChg chg="del">
          <ac:chgData name="Roy Lamberty" userId="f10cc6e0917f4d30" providerId="LiveId" clId="{4128A69A-B842-4F05-BDAE-998DA01A3E79}" dt="2022-08-14T00:20:25.263" v="916" actId="21"/>
          <ac:picMkLst>
            <pc:docMk/>
            <pc:sldMk cId="3232614316" sldId="306"/>
            <ac:picMk id="2" creationId="{00000000-0000-0000-0000-000000000000}"/>
          </ac:picMkLst>
        </pc:picChg>
      </pc:sldChg>
      <pc:sldChg chg="addSp delSp modSp mod setBg delDesignElem">
        <pc:chgData name="Roy Lamberty" userId="f10cc6e0917f4d30" providerId="LiveId" clId="{4128A69A-B842-4F05-BDAE-998DA01A3E79}" dt="2022-08-13T11:38:08.062" v="589" actId="1076"/>
        <pc:sldMkLst>
          <pc:docMk/>
          <pc:sldMk cId="92237022" sldId="307"/>
        </pc:sldMkLst>
        <pc:spChg chg="mod">
          <ac:chgData name="Roy Lamberty" userId="f10cc6e0917f4d30" providerId="LiveId" clId="{4128A69A-B842-4F05-BDAE-998DA01A3E79}" dt="2022-08-13T11:37:49.830" v="584" actId="26606"/>
          <ac:spMkLst>
            <pc:docMk/>
            <pc:sldMk cId="92237022" sldId="307"/>
            <ac:spMk id="7" creationId="{86A710DD-4D09-41CD-8255-DDC55397CBA0}"/>
          </ac:spMkLst>
        </pc:spChg>
        <pc:spChg chg="add">
          <ac:chgData name="Roy Lamberty" userId="f10cc6e0917f4d30" providerId="LiveId" clId="{4128A69A-B842-4F05-BDAE-998DA01A3E79}" dt="2022-08-13T11:37:49.830" v="584" actId="26606"/>
          <ac:spMkLst>
            <pc:docMk/>
            <pc:sldMk cId="92237022" sldId="307"/>
            <ac:spMk id="18" creationId="{78C9D07A-5A22-4E55-B18A-47CF07E5080D}"/>
          </ac:spMkLst>
        </pc:spChg>
        <pc:spChg chg="add">
          <ac:chgData name="Roy Lamberty" userId="f10cc6e0917f4d30" providerId="LiveId" clId="{4128A69A-B842-4F05-BDAE-998DA01A3E79}" dt="2022-08-13T11:37:49.830" v="584" actId="26606"/>
          <ac:spMkLst>
            <pc:docMk/>
            <pc:sldMk cId="92237022" sldId="307"/>
            <ac:spMk id="20" creationId="{3D71E629-0739-4A59-972B-A9E9A4500E31}"/>
          </ac:spMkLst>
        </pc:spChg>
        <pc:spChg chg="add">
          <ac:chgData name="Roy Lamberty" userId="f10cc6e0917f4d30" providerId="LiveId" clId="{4128A69A-B842-4F05-BDAE-998DA01A3E79}" dt="2022-08-13T11:37:49.830" v="584" actId="26606"/>
          <ac:spMkLst>
            <pc:docMk/>
            <pc:sldMk cId="92237022" sldId="307"/>
            <ac:spMk id="22" creationId="{00573A24-AD84-4562-A993-7D04E1D18209}"/>
          </ac:spMkLst>
        </pc:spChg>
        <pc:spChg chg="add">
          <ac:chgData name="Roy Lamberty" userId="f10cc6e0917f4d30" providerId="LiveId" clId="{4128A69A-B842-4F05-BDAE-998DA01A3E79}" dt="2022-08-13T11:37:49.830" v="584" actId="26606"/>
          <ac:spMkLst>
            <pc:docMk/>
            <pc:sldMk cId="92237022" sldId="307"/>
            <ac:spMk id="26" creationId="{FC49D257-5737-4C0D-89EA-9C311AF2B8B5}"/>
          </ac:spMkLst>
        </pc:spChg>
        <pc:spChg chg="add">
          <ac:chgData name="Roy Lamberty" userId="f10cc6e0917f4d30" providerId="LiveId" clId="{4128A69A-B842-4F05-BDAE-998DA01A3E79}" dt="2022-08-13T11:37:49.830" v="584" actId="26606"/>
          <ac:spMkLst>
            <pc:docMk/>
            <pc:sldMk cId="92237022" sldId="307"/>
            <ac:spMk id="30" creationId="{46CE3EB2-91DF-4F5D-8874-744AAAE311E1}"/>
          </ac:spMkLst>
        </pc:spChg>
        <pc:spChg chg="del">
          <ac:chgData name="Roy Lamberty" userId="f10cc6e0917f4d30" providerId="LiveId" clId="{4128A69A-B842-4F05-BDAE-998DA01A3E79}" dt="2022-08-13T10:28:19.030" v="36"/>
          <ac:spMkLst>
            <pc:docMk/>
            <pc:sldMk cId="92237022" sldId="307"/>
            <ac:spMk id="81" creationId="{A1DE0485-65C8-4D95-9B34-C55884FC2780}"/>
          </ac:spMkLst>
        </pc:spChg>
        <pc:spChg chg="del">
          <ac:chgData name="Roy Lamberty" userId="f10cc6e0917f4d30" providerId="LiveId" clId="{4128A69A-B842-4F05-BDAE-998DA01A3E79}" dt="2022-08-13T10:28:19.030" v="36"/>
          <ac:spMkLst>
            <pc:docMk/>
            <pc:sldMk cId="92237022" sldId="307"/>
            <ac:spMk id="82" creationId="{8E612726-6AD2-4BFC-B44A-BA092E156CC7}"/>
          </ac:spMkLst>
        </pc:spChg>
        <pc:spChg chg="del">
          <ac:chgData name="Roy Lamberty" userId="f10cc6e0917f4d30" providerId="LiveId" clId="{4128A69A-B842-4F05-BDAE-998DA01A3E79}" dt="2022-08-13T10:28:19.030" v="36"/>
          <ac:spMkLst>
            <pc:docMk/>
            <pc:sldMk cId="92237022" sldId="307"/>
            <ac:spMk id="83" creationId="{884B9C2C-FD52-48EF-8BDE-720C5030FE99}"/>
          </ac:spMkLst>
        </pc:spChg>
        <pc:picChg chg="mod ord">
          <ac:chgData name="Roy Lamberty" userId="f10cc6e0917f4d30" providerId="LiveId" clId="{4128A69A-B842-4F05-BDAE-998DA01A3E79}" dt="2022-08-13T11:38:08.062" v="589" actId="1076"/>
          <ac:picMkLst>
            <pc:docMk/>
            <pc:sldMk cId="92237022" sldId="307"/>
            <ac:picMk id="6" creationId="{240A0D4B-BFCE-4DCF-B41B-5AB7A90B981B}"/>
          </ac:picMkLst>
        </pc:picChg>
        <pc:picChg chg="add">
          <ac:chgData name="Roy Lamberty" userId="f10cc6e0917f4d30" providerId="LiveId" clId="{4128A69A-B842-4F05-BDAE-998DA01A3E79}" dt="2022-08-13T11:37:49.830" v="584" actId="26606"/>
          <ac:picMkLst>
            <pc:docMk/>
            <pc:sldMk cId="92237022" sldId="307"/>
            <ac:picMk id="12" creationId="{5321D838-2C7E-4177-9DD3-DAC78324A2B2}"/>
          </ac:picMkLst>
        </pc:picChg>
        <pc:picChg chg="add">
          <ac:chgData name="Roy Lamberty" userId="f10cc6e0917f4d30" providerId="LiveId" clId="{4128A69A-B842-4F05-BDAE-998DA01A3E79}" dt="2022-08-13T11:37:49.830" v="584" actId="26606"/>
          <ac:picMkLst>
            <pc:docMk/>
            <pc:sldMk cId="92237022" sldId="307"/>
            <ac:picMk id="14" creationId="{0146E45C-1450-4186-B501-74F221F897A8}"/>
          </ac:picMkLst>
        </pc:picChg>
        <pc:picChg chg="add">
          <ac:chgData name="Roy Lamberty" userId="f10cc6e0917f4d30" providerId="LiveId" clId="{4128A69A-B842-4F05-BDAE-998DA01A3E79}" dt="2022-08-13T11:37:49.830" v="584" actId="26606"/>
          <ac:picMkLst>
            <pc:docMk/>
            <pc:sldMk cId="92237022" sldId="307"/>
            <ac:picMk id="16" creationId="{EEDDA48B-BC04-4915-ADA3-A1A9522EB0D1}"/>
          </ac:picMkLst>
        </pc:picChg>
        <pc:picChg chg="add">
          <ac:chgData name="Roy Lamberty" userId="f10cc6e0917f4d30" providerId="LiveId" clId="{4128A69A-B842-4F05-BDAE-998DA01A3E79}" dt="2022-08-13T11:37:49.830" v="584" actId="26606"/>
          <ac:picMkLst>
            <pc:docMk/>
            <pc:sldMk cId="92237022" sldId="307"/>
            <ac:picMk id="24" creationId="{B3C087F8-F09C-4C07-B55F-6081689A2413}"/>
          </ac:picMkLst>
        </pc:picChg>
        <pc:picChg chg="add">
          <ac:chgData name="Roy Lamberty" userId="f10cc6e0917f4d30" providerId="LiveId" clId="{4128A69A-B842-4F05-BDAE-998DA01A3E79}" dt="2022-08-13T11:37:49.830" v="584" actId="26606"/>
          <ac:picMkLst>
            <pc:docMk/>
            <pc:sldMk cId="92237022" sldId="307"/>
            <ac:picMk id="28" creationId="{E13D267A-94F5-488A-94C6-5D7156D9AF8C}"/>
          </ac:picMkLst>
        </pc:picChg>
      </pc:sldChg>
      <pc:sldChg chg="addSp delSp modSp mod setBg delDesignElem">
        <pc:chgData name="Roy Lamberty" userId="f10cc6e0917f4d30" providerId="LiveId" clId="{4128A69A-B842-4F05-BDAE-998DA01A3E79}" dt="2022-08-13T11:27:37.745" v="498" actId="255"/>
        <pc:sldMkLst>
          <pc:docMk/>
          <pc:sldMk cId="1674890997" sldId="309"/>
        </pc:sldMkLst>
        <pc:spChg chg="mod ord">
          <ac:chgData name="Roy Lamberty" userId="f10cc6e0917f4d30" providerId="LiveId" clId="{4128A69A-B842-4F05-BDAE-998DA01A3E79}" dt="2022-08-13T11:27:37.745" v="498" actId="255"/>
          <ac:spMkLst>
            <pc:docMk/>
            <pc:sldMk cId="1674890997" sldId="309"/>
            <ac:spMk id="9" creationId="{B0F5DC03-E6FB-4745-A2C6-752A2B3A4208}"/>
          </ac:spMkLst>
        </pc:spChg>
        <pc:spChg chg="mod">
          <ac:chgData name="Roy Lamberty" userId="f10cc6e0917f4d30" providerId="LiveId" clId="{4128A69A-B842-4F05-BDAE-998DA01A3E79}" dt="2022-08-13T11:26:56.964" v="493" actId="26606"/>
          <ac:spMkLst>
            <pc:docMk/>
            <pc:sldMk cId="1674890997" sldId="309"/>
            <ac:spMk id="12" creationId="{D8C47F0D-8175-4861-ACF1-FBB88EC01673}"/>
          </ac:spMkLst>
        </pc:spChg>
        <pc:spChg chg="add del">
          <ac:chgData name="Roy Lamberty" userId="f10cc6e0917f4d30" providerId="LiveId" clId="{4128A69A-B842-4F05-BDAE-998DA01A3E79}" dt="2022-08-13T11:26:49.763" v="486" actId="26606"/>
          <ac:spMkLst>
            <pc:docMk/>
            <pc:sldMk cId="1674890997" sldId="309"/>
            <ac:spMk id="23" creationId="{C6DB8A24-0DF2-4AB3-9191-C02AB6937C1F}"/>
          </ac:spMkLst>
        </pc:spChg>
        <pc:spChg chg="add del">
          <ac:chgData name="Roy Lamberty" userId="f10cc6e0917f4d30" providerId="LiveId" clId="{4128A69A-B842-4F05-BDAE-998DA01A3E79}" dt="2022-08-13T11:26:49.763" v="486" actId="26606"/>
          <ac:spMkLst>
            <pc:docMk/>
            <pc:sldMk cId="1674890997" sldId="309"/>
            <ac:spMk id="25" creationId="{6924F406-F250-4FCF-A28E-52F364A5AA1D}"/>
          </ac:spMkLst>
        </pc:spChg>
        <pc:spChg chg="add del">
          <ac:chgData name="Roy Lamberty" userId="f10cc6e0917f4d30" providerId="LiveId" clId="{4128A69A-B842-4F05-BDAE-998DA01A3E79}" dt="2022-08-13T11:26:49.763" v="486" actId="26606"/>
          <ac:spMkLst>
            <pc:docMk/>
            <pc:sldMk cId="1674890997" sldId="309"/>
            <ac:spMk id="31" creationId="{C493E730-2044-49B5-A022-B8D6F359343E}"/>
          </ac:spMkLst>
        </pc:spChg>
        <pc:spChg chg="add del">
          <ac:chgData name="Roy Lamberty" userId="f10cc6e0917f4d30" providerId="LiveId" clId="{4128A69A-B842-4F05-BDAE-998DA01A3E79}" dt="2022-08-13T11:26:52.448" v="488" actId="26606"/>
          <ac:spMkLst>
            <pc:docMk/>
            <pc:sldMk cId="1674890997" sldId="309"/>
            <ac:spMk id="38" creationId="{C6DB8A24-0DF2-4AB3-9191-C02AB6937C1F}"/>
          </ac:spMkLst>
        </pc:spChg>
        <pc:spChg chg="add del">
          <ac:chgData name="Roy Lamberty" userId="f10cc6e0917f4d30" providerId="LiveId" clId="{4128A69A-B842-4F05-BDAE-998DA01A3E79}" dt="2022-08-13T11:26:52.448" v="488" actId="26606"/>
          <ac:spMkLst>
            <pc:docMk/>
            <pc:sldMk cId="1674890997" sldId="309"/>
            <ac:spMk id="39" creationId="{6924F406-F250-4FCF-A28E-52F364A5AA1D}"/>
          </ac:spMkLst>
        </pc:spChg>
        <pc:spChg chg="add del">
          <ac:chgData name="Roy Lamberty" userId="f10cc6e0917f4d30" providerId="LiveId" clId="{4128A69A-B842-4F05-BDAE-998DA01A3E79}" dt="2022-08-13T11:26:52.448" v="488" actId="26606"/>
          <ac:spMkLst>
            <pc:docMk/>
            <pc:sldMk cId="1674890997" sldId="309"/>
            <ac:spMk id="42" creationId="{78A4CDE5-C7BC-41E1-8A4A-79E024CC09F3}"/>
          </ac:spMkLst>
        </pc:spChg>
        <pc:spChg chg="add del">
          <ac:chgData name="Roy Lamberty" userId="f10cc6e0917f4d30" providerId="LiveId" clId="{4128A69A-B842-4F05-BDAE-998DA01A3E79}" dt="2022-08-13T11:26:54.326" v="490" actId="26606"/>
          <ac:spMkLst>
            <pc:docMk/>
            <pc:sldMk cId="1674890997" sldId="309"/>
            <ac:spMk id="48" creationId="{6478287C-E119-4E9C-95B0-518478BD9D07}"/>
          </ac:spMkLst>
        </pc:spChg>
        <pc:spChg chg="add del">
          <ac:chgData name="Roy Lamberty" userId="f10cc6e0917f4d30" providerId="LiveId" clId="{4128A69A-B842-4F05-BDAE-998DA01A3E79}" dt="2022-08-13T11:26:54.326" v="490" actId="26606"/>
          <ac:spMkLst>
            <pc:docMk/>
            <pc:sldMk cId="1674890997" sldId="309"/>
            <ac:spMk id="49" creationId="{EA4A294F-6D36-425B-8632-27FD6A284D09}"/>
          </ac:spMkLst>
        </pc:spChg>
        <pc:spChg chg="add del">
          <ac:chgData name="Roy Lamberty" userId="f10cc6e0917f4d30" providerId="LiveId" clId="{4128A69A-B842-4F05-BDAE-998DA01A3E79}" dt="2022-08-13T11:26:54.326" v="490" actId="26606"/>
          <ac:spMkLst>
            <pc:docMk/>
            <pc:sldMk cId="1674890997" sldId="309"/>
            <ac:spMk id="51" creationId="{C610D2AE-07EF-436A-9755-AA8DF4B933A4}"/>
          </ac:spMkLst>
        </pc:spChg>
        <pc:spChg chg="add del">
          <ac:chgData name="Roy Lamberty" userId="f10cc6e0917f4d30" providerId="LiveId" clId="{4128A69A-B842-4F05-BDAE-998DA01A3E79}" dt="2022-08-13T11:26:54.326" v="490" actId="26606"/>
          <ac:spMkLst>
            <pc:docMk/>
            <pc:sldMk cId="1674890997" sldId="309"/>
            <ac:spMk id="52" creationId="{CF2D8AD5-434A-4C0E-9F5B-C1AFD645F364}"/>
          </ac:spMkLst>
        </pc:spChg>
        <pc:spChg chg="add del">
          <ac:chgData name="Roy Lamberty" userId="f10cc6e0917f4d30" providerId="LiveId" clId="{4128A69A-B842-4F05-BDAE-998DA01A3E79}" dt="2022-08-13T11:26:56.941" v="492" actId="26606"/>
          <ac:spMkLst>
            <pc:docMk/>
            <pc:sldMk cId="1674890997" sldId="309"/>
            <ac:spMk id="58" creationId="{C6DB8A24-0DF2-4AB3-9191-C02AB6937C1F}"/>
          </ac:spMkLst>
        </pc:spChg>
        <pc:spChg chg="add del">
          <ac:chgData name="Roy Lamberty" userId="f10cc6e0917f4d30" providerId="LiveId" clId="{4128A69A-B842-4F05-BDAE-998DA01A3E79}" dt="2022-08-13T11:26:56.941" v="492" actId="26606"/>
          <ac:spMkLst>
            <pc:docMk/>
            <pc:sldMk cId="1674890997" sldId="309"/>
            <ac:spMk id="59" creationId="{6924F406-F250-4FCF-A28E-52F364A5AA1D}"/>
          </ac:spMkLst>
        </pc:spChg>
        <pc:spChg chg="add del">
          <ac:chgData name="Roy Lamberty" userId="f10cc6e0917f4d30" providerId="LiveId" clId="{4128A69A-B842-4F05-BDAE-998DA01A3E79}" dt="2022-08-13T11:26:56.941" v="492" actId="26606"/>
          <ac:spMkLst>
            <pc:docMk/>
            <pc:sldMk cId="1674890997" sldId="309"/>
            <ac:spMk id="62" creationId="{13BC1C09-8FD1-4619-B317-E9EED5E55DD8}"/>
          </ac:spMkLst>
        </pc:spChg>
        <pc:spChg chg="add">
          <ac:chgData name="Roy Lamberty" userId="f10cc6e0917f4d30" providerId="LiveId" clId="{4128A69A-B842-4F05-BDAE-998DA01A3E79}" dt="2022-08-13T11:26:56.964" v="493" actId="26606"/>
          <ac:spMkLst>
            <pc:docMk/>
            <pc:sldMk cId="1674890997" sldId="309"/>
            <ac:spMk id="68" creationId="{6478287C-E119-4E9C-95B0-518478BD9D07}"/>
          </ac:spMkLst>
        </pc:spChg>
        <pc:spChg chg="add">
          <ac:chgData name="Roy Lamberty" userId="f10cc6e0917f4d30" providerId="LiveId" clId="{4128A69A-B842-4F05-BDAE-998DA01A3E79}" dt="2022-08-13T11:26:56.964" v="493" actId="26606"/>
          <ac:spMkLst>
            <pc:docMk/>
            <pc:sldMk cId="1674890997" sldId="309"/>
            <ac:spMk id="69" creationId="{EA4A294F-6D36-425B-8632-27FD6A284D09}"/>
          </ac:spMkLst>
        </pc:spChg>
        <pc:spChg chg="add">
          <ac:chgData name="Roy Lamberty" userId="f10cc6e0917f4d30" providerId="LiveId" clId="{4128A69A-B842-4F05-BDAE-998DA01A3E79}" dt="2022-08-13T11:26:56.964" v="493" actId="26606"/>
          <ac:spMkLst>
            <pc:docMk/>
            <pc:sldMk cId="1674890997" sldId="309"/>
            <ac:spMk id="70" creationId="{F4979F40-3A44-4CCB-9EB7-F8318BCE576B}"/>
          </ac:spMkLst>
        </pc:spChg>
        <pc:spChg chg="add">
          <ac:chgData name="Roy Lamberty" userId="f10cc6e0917f4d30" providerId="LiveId" clId="{4128A69A-B842-4F05-BDAE-998DA01A3E79}" dt="2022-08-13T11:26:56.964" v="493" actId="26606"/>
          <ac:spMkLst>
            <pc:docMk/>
            <pc:sldMk cId="1674890997" sldId="309"/>
            <ac:spMk id="72" creationId="{AFD071FA-0514-4371-9568-86216A1F4658}"/>
          </ac:spMkLst>
        </pc:spChg>
        <pc:spChg chg="add">
          <ac:chgData name="Roy Lamberty" userId="f10cc6e0917f4d30" providerId="LiveId" clId="{4128A69A-B842-4F05-BDAE-998DA01A3E79}" dt="2022-08-13T11:26:56.964" v="493" actId="26606"/>
          <ac:spMkLst>
            <pc:docMk/>
            <pc:sldMk cId="1674890997" sldId="309"/>
            <ac:spMk id="73" creationId="{5211DDA4-E7B5-4325-A844-B7F59B084BA7}"/>
          </ac:spMkLst>
        </pc:spChg>
        <pc:spChg chg="del">
          <ac:chgData name="Roy Lamberty" userId="f10cc6e0917f4d30" providerId="LiveId" clId="{4128A69A-B842-4F05-BDAE-998DA01A3E79}" dt="2022-08-13T10:28:19.030" v="36"/>
          <ac:spMkLst>
            <pc:docMk/>
            <pc:sldMk cId="1674890997" sldId="309"/>
            <ac:spMk id="78" creationId="{DE91395A-2D18-4AF6-A0AC-AAA7189FED11}"/>
          </ac:spMkLst>
        </pc:spChg>
        <pc:spChg chg="del">
          <ac:chgData name="Roy Lamberty" userId="f10cc6e0917f4d30" providerId="LiveId" clId="{4128A69A-B842-4F05-BDAE-998DA01A3E79}" dt="2022-08-13T10:28:19.030" v="36"/>
          <ac:spMkLst>
            <pc:docMk/>
            <pc:sldMk cId="1674890997" sldId="309"/>
            <ac:spMk id="80" creationId="{A57352BE-A213-4040-BE8E-D4A925AD9DF8}"/>
          </ac:spMkLst>
        </pc:spChg>
        <pc:spChg chg="del">
          <ac:chgData name="Roy Lamberty" userId="f10cc6e0917f4d30" providerId="LiveId" clId="{4128A69A-B842-4F05-BDAE-998DA01A3E79}" dt="2022-08-13T10:28:19.030" v="36"/>
          <ac:spMkLst>
            <pc:docMk/>
            <pc:sldMk cId="1674890997" sldId="309"/>
            <ac:spMk id="82" creationId="{23C7736A-5A08-4021-9AB6-390DFF506AA8}"/>
          </ac:spMkLst>
        </pc:spChg>
        <pc:spChg chg="del">
          <ac:chgData name="Roy Lamberty" userId="f10cc6e0917f4d30" providerId="LiveId" clId="{4128A69A-B842-4F05-BDAE-998DA01A3E79}" dt="2022-08-13T10:28:19.030" v="36"/>
          <ac:spMkLst>
            <pc:docMk/>
            <pc:sldMk cId="1674890997" sldId="309"/>
            <ac:spMk id="84" creationId="{433DF4D3-8A35-461A-ABE0-F56B78A1371F}"/>
          </ac:spMkLst>
        </pc:spChg>
        <pc:grpChg chg="add del">
          <ac:chgData name="Roy Lamberty" userId="f10cc6e0917f4d30" providerId="LiveId" clId="{4128A69A-B842-4F05-BDAE-998DA01A3E79}" dt="2022-08-13T11:26:49.763" v="486" actId="26606"/>
          <ac:grpSpMkLst>
            <pc:docMk/>
            <pc:sldMk cId="1674890997" sldId="309"/>
            <ac:grpSpMk id="27" creationId="{5B988D63-FA8B-436C-902E-E5005BC0492F}"/>
          </ac:grpSpMkLst>
        </pc:grpChg>
        <pc:grpChg chg="add del">
          <ac:chgData name="Roy Lamberty" userId="f10cc6e0917f4d30" providerId="LiveId" clId="{4128A69A-B842-4F05-BDAE-998DA01A3E79}" dt="2022-08-13T11:26:52.448" v="488" actId="26606"/>
          <ac:grpSpMkLst>
            <pc:docMk/>
            <pc:sldMk cId="1674890997" sldId="309"/>
            <ac:grpSpMk id="40" creationId="{905A9BAA-B344-45D2-838C-73856C4B15D4}"/>
          </ac:grpSpMkLst>
        </pc:grpChg>
        <pc:grpChg chg="del">
          <ac:chgData name="Roy Lamberty" userId="f10cc6e0917f4d30" providerId="LiveId" clId="{4128A69A-B842-4F05-BDAE-998DA01A3E79}" dt="2022-08-13T10:28:19.030" v="36"/>
          <ac:grpSpMkLst>
            <pc:docMk/>
            <pc:sldMk cId="1674890997" sldId="309"/>
            <ac:grpSpMk id="50" creationId="{7398C59F-5A18-487B-91D6-B955AACF2E50}"/>
          </ac:grpSpMkLst>
        </pc:grpChg>
        <pc:grpChg chg="add del">
          <ac:chgData name="Roy Lamberty" userId="f10cc6e0917f4d30" providerId="LiveId" clId="{4128A69A-B842-4F05-BDAE-998DA01A3E79}" dt="2022-08-13T11:26:56.941" v="492" actId="26606"/>
          <ac:grpSpMkLst>
            <pc:docMk/>
            <pc:sldMk cId="1674890997" sldId="309"/>
            <ac:grpSpMk id="60" creationId="{7A865E47-4365-4F21-B8EA-13B2C12BCB98}"/>
          </ac:grpSpMkLst>
        </pc:grpChg>
        <pc:grpChg chg="del">
          <ac:chgData name="Roy Lamberty" userId="f10cc6e0917f4d30" providerId="LiveId" clId="{4128A69A-B842-4F05-BDAE-998DA01A3E79}" dt="2022-08-13T10:28:19.030" v="36"/>
          <ac:grpSpMkLst>
            <pc:docMk/>
            <pc:sldMk cId="1674890997" sldId="309"/>
            <ac:grpSpMk id="64" creationId="{520234FB-542E-4550-9C2F-1B56FD41A1CA}"/>
          </ac:grpSpMkLst>
        </pc:grpChg>
        <pc:picChg chg="mod ord">
          <ac:chgData name="Roy Lamberty" userId="f10cc6e0917f4d30" providerId="LiveId" clId="{4128A69A-B842-4F05-BDAE-998DA01A3E79}" dt="2022-08-13T11:26:56.964" v="493" actId="26606"/>
          <ac:picMkLst>
            <pc:docMk/>
            <pc:sldMk cId="1674890997" sldId="309"/>
            <ac:picMk id="5" creationId="{6F06E417-DA7F-425B-9CDB-EE937685CA82}"/>
          </ac:picMkLst>
        </pc:picChg>
        <pc:picChg chg="add del">
          <ac:chgData name="Roy Lamberty" userId="f10cc6e0917f4d30" providerId="LiveId" clId="{4128A69A-B842-4F05-BDAE-998DA01A3E79}" dt="2022-08-13T11:26:49.763" v="486" actId="26606"/>
          <ac:picMkLst>
            <pc:docMk/>
            <pc:sldMk cId="1674890997" sldId="309"/>
            <ac:picMk id="17" creationId="{01CFC1BB-C5B3-4479-9752-C53221627F91}"/>
          </ac:picMkLst>
        </pc:picChg>
        <pc:picChg chg="add del">
          <ac:chgData name="Roy Lamberty" userId="f10cc6e0917f4d30" providerId="LiveId" clId="{4128A69A-B842-4F05-BDAE-998DA01A3E79}" dt="2022-08-13T11:26:49.763" v="486" actId="26606"/>
          <ac:picMkLst>
            <pc:docMk/>
            <pc:sldMk cId="1674890997" sldId="309"/>
            <ac:picMk id="19" creationId="{C56FCE19-3103-4473-A92E-E38D00FCD006}"/>
          </ac:picMkLst>
        </pc:picChg>
        <pc:picChg chg="add del">
          <ac:chgData name="Roy Lamberty" userId="f10cc6e0917f4d30" providerId="LiveId" clId="{4128A69A-B842-4F05-BDAE-998DA01A3E79}" dt="2022-08-13T11:26:49.763" v="486" actId="26606"/>
          <ac:picMkLst>
            <pc:docMk/>
            <pc:sldMk cId="1674890997" sldId="309"/>
            <ac:picMk id="21" creationId="{E909C556-FC01-4870-ABC0-8D5C17BD0F3D}"/>
          </ac:picMkLst>
        </pc:picChg>
        <pc:picChg chg="add del">
          <ac:chgData name="Roy Lamberty" userId="f10cc6e0917f4d30" providerId="LiveId" clId="{4128A69A-B842-4F05-BDAE-998DA01A3E79}" dt="2022-08-13T11:26:54.326" v="490" actId="26606"/>
          <ac:picMkLst>
            <pc:docMk/>
            <pc:sldMk cId="1674890997" sldId="309"/>
            <ac:picMk id="29" creationId="{6CACDD17-9043-46DF-882D-420365B79C18}"/>
          </ac:picMkLst>
        </pc:picChg>
        <pc:picChg chg="add del">
          <ac:chgData name="Roy Lamberty" userId="f10cc6e0917f4d30" providerId="LiveId" clId="{4128A69A-B842-4F05-BDAE-998DA01A3E79}" dt="2022-08-13T11:26:49.763" v="486" actId="26606"/>
          <ac:picMkLst>
            <pc:docMk/>
            <pc:sldMk cId="1674890997" sldId="309"/>
            <ac:picMk id="33" creationId="{78976801-4346-4636-BA62-265C81DFE7C4}"/>
          </ac:picMkLst>
        </pc:picChg>
        <pc:picChg chg="add del">
          <ac:chgData name="Roy Lamberty" userId="f10cc6e0917f4d30" providerId="LiveId" clId="{4128A69A-B842-4F05-BDAE-998DA01A3E79}" dt="2022-08-13T11:26:52.448" v="488" actId="26606"/>
          <ac:picMkLst>
            <pc:docMk/>
            <pc:sldMk cId="1674890997" sldId="309"/>
            <ac:picMk id="35" creationId="{01CFC1BB-C5B3-4479-9752-C53221627F91}"/>
          </ac:picMkLst>
        </pc:picChg>
        <pc:picChg chg="add del">
          <ac:chgData name="Roy Lamberty" userId="f10cc6e0917f4d30" providerId="LiveId" clId="{4128A69A-B842-4F05-BDAE-998DA01A3E79}" dt="2022-08-13T11:26:52.448" v="488" actId="26606"/>
          <ac:picMkLst>
            <pc:docMk/>
            <pc:sldMk cId="1674890997" sldId="309"/>
            <ac:picMk id="36" creationId="{C56FCE19-3103-4473-A92E-E38D00FCD006}"/>
          </ac:picMkLst>
        </pc:picChg>
        <pc:picChg chg="add del">
          <ac:chgData name="Roy Lamberty" userId="f10cc6e0917f4d30" providerId="LiveId" clId="{4128A69A-B842-4F05-BDAE-998DA01A3E79}" dt="2022-08-13T11:26:52.448" v="488" actId="26606"/>
          <ac:picMkLst>
            <pc:docMk/>
            <pc:sldMk cId="1674890997" sldId="309"/>
            <ac:picMk id="37" creationId="{E909C556-FC01-4870-ABC0-8D5C17BD0F3D}"/>
          </ac:picMkLst>
        </pc:picChg>
        <pc:picChg chg="add del">
          <ac:chgData name="Roy Lamberty" userId="f10cc6e0917f4d30" providerId="LiveId" clId="{4128A69A-B842-4F05-BDAE-998DA01A3E79}" dt="2022-08-13T11:26:52.448" v="488" actId="26606"/>
          <ac:picMkLst>
            <pc:docMk/>
            <pc:sldMk cId="1674890997" sldId="309"/>
            <ac:picMk id="43" creationId="{025C7952-5703-489E-8DBD-F2EFAC8EEB05}"/>
          </ac:picMkLst>
        </pc:picChg>
        <pc:picChg chg="add del">
          <ac:chgData name="Roy Lamberty" userId="f10cc6e0917f4d30" providerId="LiveId" clId="{4128A69A-B842-4F05-BDAE-998DA01A3E79}" dt="2022-08-13T11:26:54.326" v="490" actId="26606"/>
          <ac:picMkLst>
            <pc:docMk/>
            <pc:sldMk cId="1674890997" sldId="309"/>
            <ac:picMk id="45" creationId="{5321D838-2C7E-4177-9DD3-DAC78324A2B2}"/>
          </ac:picMkLst>
        </pc:picChg>
        <pc:picChg chg="add del">
          <ac:chgData name="Roy Lamberty" userId="f10cc6e0917f4d30" providerId="LiveId" clId="{4128A69A-B842-4F05-BDAE-998DA01A3E79}" dt="2022-08-13T11:26:54.326" v="490" actId="26606"/>
          <ac:picMkLst>
            <pc:docMk/>
            <pc:sldMk cId="1674890997" sldId="309"/>
            <ac:picMk id="46" creationId="{224C28B3-E902-49D1-98A0-582D277A0E00}"/>
          </ac:picMkLst>
        </pc:picChg>
        <pc:picChg chg="add del">
          <ac:chgData name="Roy Lamberty" userId="f10cc6e0917f4d30" providerId="LiveId" clId="{4128A69A-B842-4F05-BDAE-998DA01A3E79}" dt="2022-08-13T11:26:54.326" v="490" actId="26606"/>
          <ac:picMkLst>
            <pc:docMk/>
            <pc:sldMk cId="1674890997" sldId="309"/>
            <ac:picMk id="47" creationId="{F3A6C14C-E755-4A02-821B-6EA2D4C9F20D}"/>
          </ac:picMkLst>
        </pc:picChg>
        <pc:picChg chg="add del">
          <ac:chgData name="Roy Lamberty" userId="f10cc6e0917f4d30" providerId="LiveId" clId="{4128A69A-B842-4F05-BDAE-998DA01A3E79}" dt="2022-08-13T11:26:54.326" v="490" actId="26606"/>
          <ac:picMkLst>
            <pc:docMk/>
            <pc:sldMk cId="1674890997" sldId="309"/>
            <ac:picMk id="53" creationId="{E92B246D-47CC-40F8-8DE7-B65D409E945E}"/>
          </ac:picMkLst>
        </pc:picChg>
        <pc:picChg chg="add del">
          <ac:chgData name="Roy Lamberty" userId="f10cc6e0917f4d30" providerId="LiveId" clId="{4128A69A-B842-4F05-BDAE-998DA01A3E79}" dt="2022-08-13T11:26:56.941" v="492" actId="26606"/>
          <ac:picMkLst>
            <pc:docMk/>
            <pc:sldMk cId="1674890997" sldId="309"/>
            <ac:picMk id="55" creationId="{01CFC1BB-C5B3-4479-9752-C53221627F91}"/>
          </ac:picMkLst>
        </pc:picChg>
        <pc:picChg chg="add del">
          <ac:chgData name="Roy Lamberty" userId="f10cc6e0917f4d30" providerId="LiveId" clId="{4128A69A-B842-4F05-BDAE-998DA01A3E79}" dt="2022-08-13T11:26:56.941" v="492" actId="26606"/>
          <ac:picMkLst>
            <pc:docMk/>
            <pc:sldMk cId="1674890997" sldId="309"/>
            <ac:picMk id="56" creationId="{C56FCE19-3103-4473-A92E-E38D00FCD006}"/>
          </ac:picMkLst>
        </pc:picChg>
        <pc:picChg chg="add del">
          <ac:chgData name="Roy Lamberty" userId="f10cc6e0917f4d30" providerId="LiveId" clId="{4128A69A-B842-4F05-BDAE-998DA01A3E79}" dt="2022-08-13T11:26:56.941" v="492" actId="26606"/>
          <ac:picMkLst>
            <pc:docMk/>
            <pc:sldMk cId="1674890997" sldId="309"/>
            <ac:picMk id="57" creationId="{E909C556-FC01-4870-ABC0-8D5C17BD0F3D}"/>
          </ac:picMkLst>
        </pc:picChg>
        <pc:picChg chg="add del">
          <ac:chgData name="Roy Lamberty" userId="f10cc6e0917f4d30" providerId="LiveId" clId="{4128A69A-B842-4F05-BDAE-998DA01A3E79}" dt="2022-08-13T11:26:56.941" v="492" actId="26606"/>
          <ac:picMkLst>
            <pc:docMk/>
            <pc:sldMk cId="1674890997" sldId="309"/>
            <ac:picMk id="63" creationId="{D3143E80-C928-46DB-9299-0BD06348A928}"/>
          </ac:picMkLst>
        </pc:picChg>
        <pc:picChg chg="add">
          <ac:chgData name="Roy Lamberty" userId="f10cc6e0917f4d30" providerId="LiveId" clId="{4128A69A-B842-4F05-BDAE-998DA01A3E79}" dt="2022-08-13T11:26:56.964" v="493" actId="26606"/>
          <ac:picMkLst>
            <pc:docMk/>
            <pc:sldMk cId="1674890997" sldId="309"/>
            <ac:picMk id="65" creationId="{5321D838-2C7E-4177-9DD3-DAC78324A2B2}"/>
          </ac:picMkLst>
        </pc:picChg>
        <pc:picChg chg="add">
          <ac:chgData name="Roy Lamberty" userId="f10cc6e0917f4d30" providerId="LiveId" clId="{4128A69A-B842-4F05-BDAE-998DA01A3E79}" dt="2022-08-13T11:26:56.964" v="493" actId="26606"/>
          <ac:picMkLst>
            <pc:docMk/>
            <pc:sldMk cId="1674890997" sldId="309"/>
            <ac:picMk id="66" creationId="{224C28B3-E902-49D1-98A0-582D277A0E00}"/>
          </ac:picMkLst>
        </pc:picChg>
        <pc:picChg chg="add">
          <ac:chgData name="Roy Lamberty" userId="f10cc6e0917f4d30" providerId="LiveId" clId="{4128A69A-B842-4F05-BDAE-998DA01A3E79}" dt="2022-08-13T11:26:56.964" v="493" actId="26606"/>
          <ac:picMkLst>
            <pc:docMk/>
            <pc:sldMk cId="1674890997" sldId="309"/>
            <ac:picMk id="67" creationId="{F3A6C14C-E755-4A02-821B-6EA2D4C9F20D}"/>
          </ac:picMkLst>
        </pc:picChg>
        <pc:picChg chg="add">
          <ac:chgData name="Roy Lamberty" userId="f10cc6e0917f4d30" providerId="LiveId" clId="{4128A69A-B842-4F05-BDAE-998DA01A3E79}" dt="2022-08-13T11:26:56.964" v="493" actId="26606"/>
          <ac:picMkLst>
            <pc:docMk/>
            <pc:sldMk cId="1674890997" sldId="309"/>
            <ac:picMk id="71" creationId="{15291D39-6B03-4BB5-BFC6-CBF11E90BFD6}"/>
          </ac:picMkLst>
        </pc:picChg>
        <pc:picChg chg="add">
          <ac:chgData name="Roy Lamberty" userId="f10cc6e0917f4d30" providerId="LiveId" clId="{4128A69A-B842-4F05-BDAE-998DA01A3E79}" dt="2022-08-13T11:26:56.964" v="493" actId="26606"/>
          <ac:picMkLst>
            <pc:docMk/>
            <pc:sldMk cId="1674890997" sldId="309"/>
            <ac:picMk id="74" creationId="{0D58E222-6309-4F79-AC20-9D3C69CD9B16}"/>
          </ac:picMkLst>
        </pc:picChg>
      </pc:sldChg>
      <pc:sldChg chg="addSp delSp modSp mod setBg delDesignElem">
        <pc:chgData name="Roy Lamberty" userId="f10cc6e0917f4d30" providerId="LiveId" clId="{4128A69A-B842-4F05-BDAE-998DA01A3E79}" dt="2022-08-14T00:35:02.664" v="1082" actId="1076"/>
        <pc:sldMkLst>
          <pc:docMk/>
          <pc:sldMk cId="209901502" sldId="311"/>
        </pc:sldMkLst>
        <pc:spChg chg="mod">
          <ac:chgData name="Roy Lamberty" userId="f10cc6e0917f4d30" providerId="LiveId" clId="{4128A69A-B842-4F05-BDAE-998DA01A3E79}" dt="2022-08-14T00:34:28.787" v="1066" actId="1076"/>
          <ac:spMkLst>
            <pc:docMk/>
            <pc:sldMk cId="209901502" sldId="311"/>
            <ac:spMk id="2" creationId="{00000000-0000-0000-0000-000000000000}"/>
          </ac:spMkLst>
        </pc:spChg>
        <pc:spChg chg="mod ord">
          <ac:chgData name="Roy Lamberty" userId="f10cc6e0917f4d30" providerId="LiveId" clId="{4128A69A-B842-4F05-BDAE-998DA01A3E79}" dt="2022-08-14T00:35:02.664" v="1082" actId="1076"/>
          <ac:spMkLst>
            <pc:docMk/>
            <pc:sldMk cId="209901502" sldId="311"/>
            <ac:spMk id="6" creationId="{00000000-0000-0000-0000-000000000000}"/>
          </ac:spMkLst>
        </pc:spChg>
        <pc:spChg chg="add del">
          <ac:chgData name="Roy Lamberty" userId="f10cc6e0917f4d30" providerId="LiveId" clId="{4128A69A-B842-4F05-BDAE-998DA01A3E79}" dt="2022-08-14T00:11:10.987" v="805" actId="26606"/>
          <ac:spMkLst>
            <pc:docMk/>
            <pc:sldMk cId="209901502" sldId="311"/>
            <ac:spMk id="17" creationId="{C6DB8A24-0DF2-4AB3-9191-C02AB6937C1F}"/>
          </ac:spMkLst>
        </pc:spChg>
        <pc:spChg chg="add">
          <ac:chgData name="Roy Lamberty" userId="f10cc6e0917f4d30" providerId="LiveId" clId="{4128A69A-B842-4F05-BDAE-998DA01A3E79}" dt="2022-08-14T00:24:32.330" v="957" actId="26606"/>
          <ac:spMkLst>
            <pc:docMk/>
            <pc:sldMk cId="209901502" sldId="311"/>
            <ac:spMk id="18" creationId="{64C1E679-9F46-4A3D-8724-12767F0EB08D}"/>
          </ac:spMkLst>
        </pc:spChg>
        <pc:spChg chg="add del">
          <ac:chgData name="Roy Lamberty" userId="f10cc6e0917f4d30" providerId="LiveId" clId="{4128A69A-B842-4F05-BDAE-998DA01A3E79}" dt="2022-08-14T00:11:10.987" v="805" actId="26606"/>
          <ac:spMkLst>
            <pc:docMk/>
            <pc:sldMk cId="209901502" sldId="311"/>
            <ac:spMk id="19" creationId="{6924F406-F250-4FCF-A28E-52F364A5AA1D}"/>
          </ac:spMkLst>
        </pc:spChg>
        <pc:spChg chg="add">
          <ac:chgData name="Roy Lamberty" userId="f10cc6e0917f4d30" providerId="LiveId" clId="{4128A69A-B842-4F05-BDAE-998DA01A3E79}" dt="2022-08-14T00:24:32.330" v="957" actId="26606"/>
          <ac:spMkLst>
            <pc:docMk/>
            <pc:sldMk cId="209901502" sldId="311"/>
            <ac:spMk id="20" creationId="{2DB7D69C-15F2-4834-A591-AF4B6F90BAAD}"/>
          </ac:spMkLst>
        </pc:spChg>
        <pc:spChg chg="add del">
          <ac:chgData name="Roy Lamberty" userId="f10cc6e0917f4d30" providerId="LiveId" clId="{4128A69A-B842-4F05-BDAE-998DA01A3E79}" dt="2022-08-14T00:11:10.987" v="805" actId="26606"/>
          <ac:spMkLst>
            <pc:docMk/>
            <pc:sldMk cId="209901502" sldId="311"/>
            <ac:spMk id="25" creationId="{13BC1C09-8FD1-4619-B317-E9EED5E55DD8}"/>
          </ac:spMkLst>
        </pc:spChg>
        <pc:spChg chg="add">
          <ac:chgData name="Roy Lamberty" userId="f10cc6e0917f4d30" providerId="LiveId" clId="{4128A69A-B842-4F05-BDAE-998DA01A3E79}" dt="2022-08-14T00:24:32.330" v="957" actId="26606"/>
          <ac:spMkLst>
            <pc:docMk/>
            <pc:sldMk cId="209901502" sldId="311"/>
            <ac:spMk id="26" creationId="{1EF53BF8-8E50-496B-B9DB-CBBE6413A0D5}"/>
          </ac:spMkLst>
        </pc:spChg>
        <pc:spChg chg="add">
          <ac:chgData name="Roy Lamberty" userId="f10cc6e0917f4d30" providerId="LiveId" clId="{4128A69A-B842-4F05-BDAE-998DA01A3E79}" dt="2022-08-14T00:24:32.330" v="957" actId="26606"/>
          <ac:spMkLst>
            <pc:docMk/>
            <pc:sldMk cId="209901502" sldId="311"/>
            <ac:spMk id="30" creationId="{621EF2C5-4DD0-49D0-AF0A-1C02F80AA54B}"/>
          </ac:spMkLst>
        </pc:spChg>
        <pc:spChg chg="add">
          <ac:chgData name="Roy Lamberty" userId="f10cc6e0917f4d30" providerId="LiveId" clId="{4128A69A-B842-4F05-BDAE-998DA01A3E79}" dt="2022-08-14T00:24:32.330" v="957" actId="26606"/>
          <ac:spMkLst>
            <pc:docMk/>
            <pc:sldMk cId="209901502" sldId="311"/>
            <ac:spMk id="32" creationId="{6FD2876B-C6FB-489E-AC79-356278E6CC41}"/>
          </ac:spMkLst>
        </pc:spChg>
        <pc:spChg chg="del">
          <ac:chgData name="Roy Lamberty" userId="f10cc6e0917f4d30" providerId="LiveId" clId="{4128A69A-B842-4F05-BDAE-998DA01A3E79}" dt="2022-08-13T10:28:19.030" v="36"/>
          <ac:spMkLst>
            <pc:docMk/>
            <pc:sldMk cId="209901502" sldId="311"/>
            <ac:spMk id="150" creationId="{DE91395A-2D18-4AF6-A0AC-AAA7189FED11}"/>
          </ac:spMkLst>
        </pc:spChg>
        <pc:spChg chg="del">
          <ac:chgData name="Roy Lamberty" userId="f10cc6e0917f4d30" providerId="LiveId" clId="{4128A69A-B842-4F05-BDAE-998DA01A3E79}" dt="2022-08-13T10:28:19.030" v="36"/>
          <ac:spMkLst>
            <pc:docMk/>
            <pc:sldMk cId="209901502" sldId="311"/>
            <ac:spMk id="152" creationId="{A57352BE-A213-4040-BE8E-D4A925AD9DF8}"/>
          </ac:spMkLst>
        </pc:spChg>
        <pc:spChg chg="del">
          <ac:chgData name="Roy Lamberty" userId="f10cc6e0917f4d30" providerId="LiveId" clId="{4128A69A-B842-4F05-BDAE-998DA01A3E79}" dt="2022-08-13T10:28:19.030" v="36"/>
          <ac:spMkLst>
            <pc:docMk/>
            <pc:sldMk cId="209901502" sldId="311"/>
            <ac:spMk id="154" creationId="{1A44C337-3893-4B29-A265-B1329150B6AA}"/>
          </ac:spMkLst>
        </pc:spChg>
        <pc:spChg chg="del">
          <ac:chgData name="Roy Lamberty" userId="f10cc6e0917f4d30" providerId="LiveId" clId="{4128A69A-B842-4F05-BDAE-998DA01A3E79}" dt="2022-08-13T10:28:19.030" v="36"/>
          <ac:spMkLst>
            <pc:docMk/>
            <pc:sldMk cId="209901502" sldId="311"/>
            <ac:spMk id="184" creationId="{AA5CD610-ED7C-4CED-A9A1-174432C88AF8}"/>
          </ac:spMkLst>
        </pc:spChg>
        <pc:spChg chg="del">
          <ac:chgData name="Roy Lamberty" userId="f10cc6e0917f4d30" providerId="LiveId" clId="{4128A69A-B842-4F05-BDAE-998DA01A3E79}" dt="2022-08-13T10:28:19.030" v="36"/>
          <ac:spMkLst>
            <pc:docMk/>
            <pc:sldMk cId="209901502" sldId="311"/>
            <ac:spMk id="186" creationId="{0C4379BF-8C7A-480A-BC36-DA55D92A9356}"/>
          </ac:spMkLst>
        </pc:spChg>
        <pc:grpChg chg="add del">
          <ac:chgData name="Roy Lamberty" userId="f10cc6e0917f4d30" providerId="LiveId" clId="{4128A69A-B842-4F05-BDAE-998DA01A3E79}" dt="2022-08-14T00:11:10.987" v="805" actId="26606"/>
          <ac:grpSpMkLst>
            <pc:docMk/>
            <pc:sldMk cId="209901502" sldId="311"/>
            <ac:grpSpMk id="21" creationId="{7A865E47-4365-4F21-B8EA-13B2C12BCB98}"/>
          </ac:grpSpMkLst>
        </pc:grpChg>
        <pc:grpChg chg="add">
          <ac:chgData name="Roy Lamberty" userId="f10cc6e0917f4d30" providerId="LiveId" clId="{4128A69A-B842-4F05-BDAE-998DA01A3E79}" dt="2022-08-14T00:24:32.330" v="957" actId="26606"/>
          <ac:grpSpMkLst>
            <pc:docMk/>
            <pc:sldMk cId="209901502" sldId="311"/>
            <ac:grpSpMk id="22" creationId="{B6DF8341-38C0-41F8-A81E-5755FB3B0A5B}"/>
          </ac:grpSpMkLst>
        </pc:grpChg>
        <pc:grpChg chg="del">
          <ac:chgData name="Roy Lamberty" userId="f10cc6e0917f4d30" providerId="LiveId" clId="{4128A69A-B842-4F05-BDAE-998DA01A3E79}" dt="2022-08-13T10:28:19.030" v="36"/>
          <ac:grpSpMkLst>
            <pc:docMk/>
            <pc:sldMk cId="209901502" sldId="311"/>
            <ac:grpSpMk id="122" creationId="{7398C59F-5A18-487B-91D6-B955AACF2E50}"/>
          </ac:grpSpMkLst>
        </pc:grpChg>
        <pc:grpChg chg="del">
          <ac:chgData name="Roy Lamberty" userId="f10cc6e0917f4d30" providerId="LiveId" clId="{4128A69A-B842-4F05-BDAE-998DA01A3E79}" dt="2022-08-13T10:28:19.030" v="36"/>
          <ac:grpSpMkLst>
            <pc:docMk/>
            <pc:sldMk cId="209901502" sldId="311"/>
            <ac:grpSpMk id="136" creationId="{520234FB-542E-4550-9C2F-1B56FD41A1CA}"/>
          </ac:grpSpMkLst>
        </pc:grpChg>
        <pc:grpChg chg="del">
          <ac:chgData name="Roy Lamberty" userId="f10cc6e0917f4d30" providerId="LiveId" clId="{4128A69A-B842-4F05-BDAE-998DA01A3E79}" dt="2022-08-13T10:28:19.030" v="36"/>
          <ac:grpSpMkLst>
            <pc:docMk/>
            <pc:sldMk cId="209901502" sldId="311"/>
            <ac:grpSpMk id="156" creationId="{81E0B358-1267-4844-8B3D-B7A279B4175A}"/>
          </ac:grpSpMkLst>
        </pc:grpChg>
        <pc:grpChg chg="del">
          <ac:chgData name="Roy Lamberty" userId="f10cc6e0917f4d30" providerId="LiveId" clId="{4128A69A-B842-4F05-BDAE-998DA01A3E79}" dt="2022-08-13T10:28:19.030" v="36"/>
          <ac:grpSpMkLst>
            <pc:docMk/>
            <pc:sldMk cId="209901502" sldId="311"/>
            <ac:grpSpMk id="170" creationId="{AF44CA9C-80E8-44E1-A79C-D6EBFC73BCA0}"/>
          </ac:grpSpMkLst>
        </pc:grpChg>
        <pc:picChg chg="add del mod">
          <ac:chgData name="Roy Lamberty" userId="f10cc6e0917f4d30" providerId="LiveId" clId="{4128A69A-B842-4F05-BDAE-998DA01A3E79}" dt="2022-08-14T00:11:11.201" v="806"/>
          <ac:picMkLst>
            <pc:docMk/>
            <pc:sldMk cId="209901502" sldId="311"/>
            <ac:picMk id="3" creationId="{0FB32CCE-875A-8D48-8F79-8868AF53EC90}"/>
          </ac:picMkLst>
        </pc:picChg>
        <pc:picChg chg="add mod">
          <ac:chgData name="Roy Lamberty" userId="f10cc6e0917f4d30" providerId="LiveId" clId="{4128A69A-B842-4F05-BDAE-998DA01A3E79}" dt="2022-08-14T00:24:32.330" v="957" actId="26606"/>
          <ac:picMkLst>
            <pc:docMk/>
            <pc:sldMk cId="209901502" sldId="311"/>
            <ac:picMk id="4" creationId="{767F36CB-6748-7DE0-6EED-D0D5AED9E666}"/>
          </ac:picMkLst>
        </pc:picChg>
        <pc:picChg chg="add del mod ord">
          <ac:chgData name="Roy Lamberty" userId="f10cc6e0917f4d30" providerId="LiveId" clId="{4128A69A-B842-4F05-BDAE-998DA01A3E79}" dt="2022-08-14T00:24:32.330" v="957" actId="26606"/>
          <ac:picMkLst>
            <pc:docMk/>
            <pc:sldMk cId="209901502" sldId="311"/>
            <ac:picMk id="7" creationId="{99F3DA5A-0A30-498C-87D1-01E6C7625B2E}"/>
          </ac:picMkLst>
        </pc:picChg>
        <pc:picChg chg="add del">
          <ac:chgData name="Roy Lamberty" userId="f10cc6e0917f4d30" providerId="LiveId" clId="{4128A69A-B842-4F05-BDAE-998DA01A3E79}" dt="2022-08-14T00:11:10.987" v="805" actId="26606"/>
          <ac:picMkLst>
            <pc:docMk/>
            <pc:sldMk cId="209901502" sldId="311"/>
            <ac:picMk id="11" creationId="{01CFC1BB-C5B3-4479-9752-C53221627F91}"/>
          </ac:picMkLst>
        </pc:picChg>
        <pc:picChg chg="add">
          <ac:chgData name="Roy Lamberty" userId="f10cc6e0917f4d30" providerId="LiveId" clId="{4128A69A-B842-4F05-BDAE-998DA01A3E79}" dt="2022-08-14T00:24:32.330" v="957" actId="26606"/>
          <ac:picMkLst>
            <pc:docMk/>
            <pc:sldMk cId="209901502" sldId="311"/>
            <ac:picMk id="12" creationId="{0E93D5FC-63A0-47A4-A8C7-365881F64539}"/>
          </ac:picMkLst>
        </pc:picChg>
        <pc:picChg chg="add del">
          <ac:chgData name="Roy Lamberty" userId="f10cc6e0917f4d30" providerId="LiveId" clId="{4128A69A-B842-4F05-BDAE-998DA01A3E79}" dt="2022-08-14T00:11:10.987" v="805" actId="26606"/>
          <ac:picMkLst>
            <pc:docMk/>
            <pc:sldMk cId="209901502" sldId="311"/>
            <ac:picMk id="13" creationId="{C56FCE19-3103-4473-A92E-E38D00FCD006}"/>
          </ac:picMkLst>
        </pc:picChg>
        <pc:picChg chg="add">
          <ac:chgData name="Roy Lamberty" userId="f10cc6e0917f4d30" providerId="LiveId" clId="{4128A69A-B842-4F05-BDAE-998DA01A3E79}" dt="2022-08-14T00:24:32.330" v="957" actId="26606"/>
          <ac:picMkLst>
            <pc:docMk/>
            <pc:sldMk cId="209901502" sldId="311"/>
            <ac:picMk id="14" creationId="{85C2F18C-671F-4ECE-96A3-EBAFC57964D9}"/>
          </ac:picMkLst>
        </pc:picChg>
        <pc:picChg chg="add del">
          <ac:chgData name="Roy Lamberty" userId="f10cc6e0917f4d30" providerId="LiveId" clId="{4128A69A-B842-4F05-BDAE-998DA01A3E79}" dt="2022-08-14T00:11:10.987" v="805" actId="26606"/>
          <ac:picMkLst>
            <pc:docMk/>
            <pc:sldMk cId="209901502" sldId="311"/>
            <ac:picMk id="15" creationId="{E909C556-FC01-4870-ABC0-8D5C17BD0F3D}"/>
          </ac:picMkLst>
        </pc:picChg>
        <pc:picChg chg="add">
          <ac:chgData name="Roy Lamberty" userId="f10cc6e0917f4d30" providerId="LiveId" clId="{4128A69A-B842-4F05-BDAE-998DA01A3E79}" dt="2022-08-14T00:24:32.330" v="957" actId="26606"/>
          <ac:picMkLst>
            <pc:docMk/>
            <pc:sldMk cId="209901502" sldId="311"/>
            <ac:picMk id="16" creationId="{89728584-DEE7-4174-9BB7-DAEBB71F92D3}"/>
          </ac:picMkLst>
        </pc:picChg>
        <pc:picChg chg="add del">
          <ac:chgData name="Roy Lamberty" userId="f10cc6e0917f4d30" providerId="LiveId" clId="{4128A69A-B842-4F05-BDAE-998DA01A3E79}" dt="2022-08-14T00:11:10.987" v="805" actId="26606"/>
          <ac:picMkLst>
            <pc:docMk/>
            <pc:sldMk cId="209901502" sldId="311"/>
            <ac:picMk id="27" creationId="{D3143E80-C928-46DB-9299-0BD06348A928}"/>
          </ac:picMkLst>
        </pc:picChg>
        <pc:picChg chg="add">
          <ac:chgData name="Roy Lamberty" userId="f10cc6e0917f4d30" providerId="LiveId" clId="{4128A69A-B842-4F05-BDAE-998DA01A3E79}" dt="2022-08-14T00:24:32.330" v="957" actId="26606"/>
          <ac:picMkLst>
            <pc:docMk/>
            <pc:sldMk cId="209901502" sldId="311"/>
            <ac:picMk id="28" creationId="{D53D81F5-9CA1-4207-86AF-72DAF1C36708}"/>
          </ac:picMkLst>
        </pc:picChg>
      </pc:sldChg>
      <pc:sldChg chg="addSp delSp modSp mod setBg delDesignElem">
        <pc:chgData name="Roy Lamberty" userId="f10cc6e0917f4d30" providerId="LiveId" clId="{4128A69A-B842-4F05-BDAE-998DA01A3E79}" dt="2022-08-13T23:53:11.010" v="731" actId="14100"/>
        <pc:sldMkLst>
          <pc:docMk/>
          <pc:sldMk cId="861772618" sldId="312"/>
        </pc:sldMkLst>
        <pc:spChg chg="mod">
          <ac:chgData name="Roy Lamberty" userId="f10cc6e0917f4d30" providerId="LiveId" clId="{4128A69A-B842-4F05-BDAE-998DA01A3E79}" dt="2022-08-13T23:53:11.010" v="731" actId="14100"/>
          <ac:spMkLst>
            <pc:docMk/>
            <pc:sldMk cId="861772618" sldId="312"/>
            <ac:spMk id="3" creationId="{C2771404-682A-478E-9510-0A852439B081}"/>
          </ac:spMkLst>
        </pc:spChg>
        <pc:spChg chg="mod ord">
          <ac:chgData name="Roy Lamberty" userId="f10cc6e0917f4d30" providerId="LiveId" clId="{4128A69A-B842-4F05-BDAE-998DA01A3E79}" dt="2022-08-13T23:49:03.830" v="670" actId="26606"/>
          <ac:spMkLst>
            <pc:docMk/>
            <pc:sldMk cId="861772618" sldId="312"/>
            <ac:spMk id="6" creationId="{00000000-0000-0000-0000-000000000000}"/>
          </ac:spMkLst>
        </pc:spChg>
        <pc:spChg chg="add">
          <ac:chgData name="Roy Lamberty" userId="f10cc6e0917f4d30" providerId="LiveId" clId="{4128A69A-B842-4F05-BDAE-998DA01A3E79}" dt="2022-08-13T23:49:03.830" v="670" actId="26606"/>
          <ac:spMkLst>
            <pc:docMk/>
            <pc:sldMk cId="861772618" sldId="312"/>
            <ac:spMk id="20" creationId="{C6DB8A24-0DF2-4AB3-9191-C02AB6937C1F}"/>
          </ac:spMkLst>
        </pc:spChg>
        <pc:spChg chg="add">
          <ac:chgData name="Roy Lamberty" userId="f10cc6e0917f4d30" providerId="LiveId" clId="{4128A69A-B842-4F05-BDAE-998DA01A3E79}" dt="2022-08-13T23:49:03.830" v="670" actId="26606"/>
          <ac:spMkLst>
            <pc:docMk/>
            <pc:sldMk cId="861772618" sldId="312"/>
            <ac:spMk id="22" creationId="{6924F406-F250-4FCF-A28E-52F364A5AA1D}"/>
          </ac:spMkLst>
        </pc:spChg>
        <pc:spChg chg="add">
          <ac:chgData name="Roy Lamberty" userId="f10cc6e0917f4d30" providerId="LiveId" clId="{4128A69A-B842-4F05-BDAE-998DA01A3E79}" dt="2022-08-13T23:49:03.830" v="670" actId="26606"/>
          <ac:spMkLst>
            <pc:docMk/>
            <pc:sldMk cId="861772618" sldId="312"/>
            <ac:spMk id="28" creationId="{13BC1C09-8FD1-4619-B317-E9EED5E55DD8}"/>
          </ac:spMkLst>
        </pc:spChg>
        <pc:spChg chg="del">
          <ac:chgData name="Roy Lamberty" userId="f10cc6e0917f4d30" providerId="LiveId" clId="{4128A69A-B842-4F05-BDAE-998DA01A3E79}" dt="2022-08-13T10:28:19.030" v="36"/>
          <ac:spMkLst>
            <pc:docMk/>
            <pc:sldMk cId="861772618" sldId="312"/>
            <ac:spMk id="150" creationId="{DE91395A-2D18-4AF6-A0AC-AAA7189FED11}"/>
          </ac:spMkLst>
        </pc:spChg>
        <pc:spChg chg="del">
          <ac:chgData name="Roy Lamberty" userId="f10cc6e0917f4d30" providerId="LiveId" clId="{4128A69A-B842-4F05-BDAE-998DA01A3E79}" dt="2022-08-13T10:28:19.030" v="36"/>
          <ac:spMkLst>
            <pc:docMk/>
            <pc:sldMk cId="861772618" sldId="312"/>
            <ac:spMk id="152" creationId="{A57352BE-A213-4040-BE8E-D4A925AD9DF8}"/>
          </ac:spMkLst>
        </pc:spChg>
        <pc:spChg chg="del">
          <ac:chgData name="Roy Lamberty" userId="f10cc6e0917f4d30" providerId="LiveId" clId="{4128A69A-B842-4F05-BDAE-998DA01A3E79}" dt="2022-08-13T10:28:19.030" v="36"/>
          <ac:spMkLst>
            <pc:docMk/>
            <pc:sldMk cId="861772618" sldId="312"/>
            <ac:spMk id="154" creationId="{1A44C337-3893-4B29-A265-B1329150B6AA}"/>
          </ac:spMkLst>
        </pc:spChg>
        <pc:spChg chg="del">
          <ac:chgData name="Roy Lamberty" userId="f10cc6e0917f4d30" providerId="LiveId" clId="{4128A69A-B842-4F05-BDAE-998DA01A3E79}" dt="2022-08-13T10:28:19.030" v="36"/>
          <ac:spMkLst>
            <pc:docMk/>
            <pc:sldMk cId="861772618" sldId="312"/>
            <ac:spMk id="184" creationId="{AA5CD610-ED7C-4CED-A9A1-174432C88AF8}"/>
          </ac:spMkLst>
        </pc:spChg>
        <pc:spChg chg="del">
          <ac:chgData name="Roy Lamberty" userId="f10cc6e0917f4d30" providerId="LiveId" clId="{4128A69A-B842-4F05-BDAE-998DA01A3E79}" dt="2022-08-13T10:28:19.030" v="36"/>
          <ac:spMkLst>
            <pc:docMk/>
            <pc:sldMk cId="861772618" sldId="312"/>
            <ac:spMk id="186" creationId="{0C4379BF-8C7A-480A-BC36-DA55D92A9356}"/>
          </ac:spMkLst>
        </pc:spChg>
        <pc:grpChg chg="add">
          <ac:chgData name="Roy Lamberty" userId="f10cc6e0917f4d30" providerId="LiveId" clId="{4128A69A-B842-4F05-BDAE-998DA01A3E79}" dt="2022-08-13T23:49:03.830" v="670" actId="26606"/>
          <ac:grpSpMkLst>
            <pc:docMk/>
            <pc:sldMk cId="861772618" sldId="312"/>
            <ac:grpSpMk id="24" creationId="{7A865E47-4365-4F21-B8EA-13B2C12BCB98}"/>
          </ac:grpSpMkLst>
        </pc:grpChg>
        <pc:grpChg chg="del">
          <ac:chgData name="Roy Lamberty" userId="f10cc6e0917f4d30" providerId="LiveId" clId="{4128A69A-B842-4F05-BDAE-998DA01A3E79}" dt="2022-08-13T10:28:19.030" v="36"/>
          <ac:grpSpMkLst>
            <pc:docMk/>
            <pc:sldMk cId="861772618" sldId="312"/>
            <ac:grpSpMk id="122" creationId="{7398C59F-5A18-487B-91D6-B955AACF2E50}"/>
          </ac:grpSpMkLst>
        </pc:grpChg>
        <pc:grpChg chg="del">
          <ac:chgData name="Roy Lamberty" userId="f10cc6e0917f4d30" providerId="LiveId" clId="{4128A69A-B842-4F05-BDAE-998DA01A3E79}" dt="2022-08-13T10:28:19.030" v="36"/>
          <ac:grpSpMkLst>
            <pc:docMk/>
            <pc:sldMk cId="861772618" sldId="312"/>
            <ac:grpSpMk id="136" creationId="{520234FB-542E-4550-9C2F-1B56FD41A1CA}"/>
          </ac:grpSpMkLst>
        </pc:grpChg>
        <pc:grpChg chg="del">
          <ac:chgData name="Roy Lamberty" userId="f10cc6e0917f4d30" providerId="LiveId" clId="{4128A69A-B842-4F05-BDAE-998DA01A3E79}" dt="2022-08-13T10:28:19.030" v="36"/>
          <ac:grpSpMkLst>
            <pc:docMk/>
            <pc:sldMk cId="861772618" sldId="312"/>
            <ac:grpSpMk id="156" creationId="{81E0B358-1267-4844-8B3D-B7A279B4175A}"/>
          </ac:grpSpMkLst>
        </pc:grpChg>
        <pc:grpChg chg="del">
          <ac:chgData name="Roy Lamberty" userId="f10cc6e0917f4d30" providerId="LiveId" clId="{4128A69A-B842-4F05-BDAE-998DA01A3E79}" dt="2022-08-13T10:28:19.030" v="36"/>
          <ac:grpSpMkLst>
            <pc:docMk/>
            <pc:sldMk cId="861772618" sldId="312"/>
            <ac:grpSpMk id="170" creationId="{AF44CA9C-80E8-44E1-A79C-D6EBFC73BCA0}"/>
          </ac:grpSpMkLst>
        </pc:grpChg>
        <pc:picChg chg="mod">
          <ac:chgData name="Roy Lamberty" userId="f10cc6e0917f4d30" providerId="LiveId" clId="{4128A69A-B842-4F05-BDAE-998DA01A3E79}" dt="2022-08-13T23:49:03.830" v="670" actId="26606"/>
          <ac:picMkLst>
            <pc:docMk/>
            <pc:sldMk cId="861772618" sldId="312"/>
            <ac:picMk id="9" creationId="{0E0459CA-8EF2-4B36-9077-A5CB67259901}"/>
          </ac:picMkLst>
        </pc:picChg>
        <pc:picChg chg="add">
          <ac:chgData name="Roy Lamberty" userId="f10cc6e0917f4d30" providerId="LiveId" clId="{4128A69A-B842-4F05-BDAE-998DA01A3E79}" dt="2022-08-13T23:49:03.830" v="670" actId="26606"/>
          <ac:picMkLst>
            <pc:docMk/>
            <pc:sldMk cId="861772618" sldId="312"/>
            <ac:picMk id="14" creationId="{01CFC1BB-C5B3-4479-9752-C53221627F91}"/>
          </ac:picMkLst>
        </pc:picChg>
        <pc:picChg chg="add">
          <ac:chgData name="Roy Lamberty" userId="f10cc6e0917f4d30" providerId="LiveId" clId="{4128A69A-B842-4F05-BDAE-998DA01A3E79}" dt="2022-08-13T23:49:03.830" v="670" actId="26606"/>
          <ac:picMkLst>
            <pc:docMk/>
            <pc:sldMk cId="861772618" sldId="312"/>
            <ac:picMk id="16" creationId="{C56FCE19-3103-4473-A92E-E38D00FCD006}"/>
          </ac:picMkLst>
        </pc:picChg>
        <pc:picChg chg="add">
          <ac:chgData name="Roy Lamberty" userId="f10cc6e0917f4d30" providerId="LiveId" clId="{4128A69A-B842-4F05-BDAE-998DA01A3E79}" dt="2022-08-13T23:49:03.830" v="670" actId="26606"/>
          <ac:picMkLst>
            <pc:docMk/>
            <pc:sldMk cId="861772618" sldId="312"/>
            <ac:picMk id="18" creationId="{E909C556-FC01-4870-ABC0-8D5C17BD0F3D}"/>
          </ac:picMkLst>
        </pc:picChg>
        <pc:picChg chg="add">
          <ac:chgData name="Roy Lamberty" userId="f10cc6e0917f4d30" providerId="LiveId" clId="{4128A69A-B842-4F05-BDAE-998DA01A3E79}" dt="2022-08-13T23:49:03.830" v="670" actId="26606"/>
          <ac:picMkLst>
            <pc:docMk/>
            <pc:sldMk cId="861772618" sldId="312"/>
            <ac:picMk id="30" creationId="{D3143E80-C928-46DB-9299-0BD06348A928}"/>
          </ac:picMkLst>
        </pc:picChg>
      </pc:sldChg>
      <pc:sldChg chg="addSp modSp mod setBg addAnim">
        <pc:chgData name="Roy Lamberty" userId="f10cc6e0917f4d30" providerId="LiveId" clId="{4128A69A-B842-4F05-BDAE-998DA01A3E79}" dt="2022-08-14T00:36:18.513" v="1086"/>
        <pc:sldMkLst>
          <pc:docMk/>
          <pc:sldMk cId="757961775" sldId="314"/>
        </pc:sldMkLst>
        <pc:spChg chg="mod">
          <ac:chgData name="Roy Lamberty" userId="f10cc6e0917f4d30" providerId="LiveId" clId="{4128A69A-B842-4F05-BDAE-998DA01A3E79}" dt="2022-08-14T00:36:18.513" v="1084" actId="26606"/>
          <ac:spMkLst>
            <pc:docMk/>
            <pc:sldMk cId="757961775" sldId="314"/>
            <ac:spMk id="2" creationId="{234916F1-BE4E-422D-AC3C-7906315A4DD5}"/>
          </ac:spMkLst>
        </pc:spChg>
        <pc:spChg chg="add">
          <ac:chgData name="Roy Lamberty" userId="f10cc6e0917f4d30" providerId="LiveId" clId="{4128A69A-B842-4F05-BDAE-998DA01A3E79}" dt="2022-08-14T00:36:18.513" v="1084" actId="26606"/>
          <ac:spMkLst>
            <pc:docMk/>
            <pc:sldMk cId="757961775" sldId="314"/>
            <ac:spMk id="15" creationId="{78C9D07A-5A22-4E55-B18A-47CF07E5080D}"/>
          </ac:spMkLst>
        </pc:spChg>
        <pc:spChg chg="add">
          <ac:chgData name="Roy Lamberty" userId="f10cc6e0917f4d30" providerId="LiveId" clId="{4128A69A-B842-4F05-BDAE-998DA01A3E79}" dt="2022-08-14T00:36:18.513" v="1084" actId="26606"/>
          <ac:spMkLst>
            <pc:docMk/>
            <pc:sldMk cId="757961775" sldId="314"/>
            <ac:spMk id="17" creationId="{3D71E629-0739-4A59-972B-A9E9A4500E31}"/>
          </ac:spMkLst>
        </pc:spChg>
        <pc:spChg chg="add">
          <ac:chgData name="Roy Lamberty" userId="f10cc6e0917f4d30" providerId="LiveId" clId="{4128A69A-B842-4F05-BDAE-998DA01A3E79}" dt="2022-08-14T00:36:18.513" v="1084" actId="26606"/>
          <ac:spMkLst>
            <pc:docMk/>
            <pc:sldMk cId="757961775" sldId="314"/>
            <ac:spMk id="19" creationId="{2F84762E-7FCC-4EAF-B9E7-CE7214491E0D}"/>
          </ac:spMkLst>
        </pc:spChg>
        <pc:spChg chg="add">
          <ac:chgData name="Roy Lamberty" userId="f10cc6e0917f4d30" providerId="LiveId" clId="{4128A69A-B842-4F05-BDAE-998DA01A3E79}" dt="2022-08-14T00:36:18.513" v="1084" actId="26606"/>
          <ac:spMkLst>
            <pc:docMk/>
            <pc:sldMk cId="757961775" sldId="314"/>
            <ac:spMk id="23" creationId="{A1038667-0C3F-4764-A24D-DA9D9B474851}"/>
          </ac:spMkLst>
        </pc:spChg>
        <pc:spChg chg="add">
          <ac:chgData name="Roy Lamberty" userId="f10cc6e0917f4d30" providerId="LiveId" clId="{4128A69A-B842-4F05-BDAE-998DA01A3E79}" dt="2022-08-14T00:36:18.513" v="1084" actId="26606"/>
          <ac:spMkLst>
            <pc:docMk/>
            <pc:sldMk cId="757961775" sldId="314"/>
            <ac:spMk id="27" creationId="{571EEFCA-9235-4BC2-85C3-A4EC6EE57AC4}"/>
          </ac:spMkLst>
        </pc:spChg>
        <pc:picChg chg="add">
          <ac:chgData name="Roy Lamberty" userId="f10cc6e0917f4d30" providerId="LiveId" clId="{4128A69A-B842-4F05-BDAE-998DA01A3E79}" dt="2022-08-14T00:36:18.513" v="1084" actId="26606"/>
          <ac:picMkLst>
            <pc:docMk/>
            <pc:sldMk cId="757961775" sldId="314"/>
            <ac:picMk id="6" creationId="{EB8C4EF2-1BA9-09A9-2DF5-2AF68A533C9E}"/>
          </ac:picMkLst>
        </pc:picChg>
        <pc:picChg chg="add">
          <ac:chgData name="Roy Lamberty" userId="f10cc6e0917f4d30" providerId="LiveId" clId="{4128A69A-B842-4F05-BDAE-998DA01A3E79}" dt="2022-08-14T00:36:18.513" v="1084" actId="26606"/>
          <ac:picMkLst>
            <pc:docMk/>
            <pc:sldMk cId="757961775" sldId="314"/>
            <ac:picMk id="9" creationId="{5321D838-2C7E-4177-9DD3-DAC78324A2B2}"/>
          </ac:picMkLst>
        </pc:picChg>
        <pc:picChg chg="add">
          <ac:chgData name="Roy Lamberty" userId="f10cc6e0917f4d30" providerId="LiveId" clId="{4128A69A-B842-4F05-BDAE-998DA01A3E79}" dt="2022-08-14T00:36:18.513" v="1084" actId="26606"/>
          <ac:picMkLst>
            <pc:docMk/>
            <pc:sldMk cId="757961775" sldId="314"/>
            <ac:picMk id="11" creationId="{0146E45C-1450-4186-B501-74F221F897A8}"/>
          </ac:picMkLst>
        </pc:picChg>
        <pc:picChg chg="add">
          <ac:chgData name="Roy Lamberty" userId="f10cc6e0917f4d30" providerId="LiveId" clId="{4128A69A-B842-4F05-BDAE-998DA01A3E79}" dt="2022-08-14T00:36:18.513" v="1084" actId="26606"/>
          <ac:picMkLst>
            <pc:docMk/>
            <pc:sldMk cId="757961775" sldId="314"/>
            <ac:picMk id="13" creationId="{EEDDA48B-BC04-4915-ADA3-A1A9522EB0D1}"/>
          </ac:picMkLst>
        </pc:picChg>
        <pc:picChg chg="add">
          <ac:chgData name="Roy Lamberty" userId="f10cc6e0917f4d30" providerId="LiveId" clId="{4128A69A-B842-4F05-BDAE-998DA01A3E79}" dt="2022-08-14T00:36:18.513" v="1084" actId="26606"/>
          <ac:picMkLst>
            <pc:docMk/>
            <pc:sldMk cId="757961775" sldId="314"/>
            <ac:picMk id="21" creationId="{927A1389-2A5D-4886-AD82-F213767E673F}"/>
          </ac:picMkLst>
        </pc:picChg>
        <pc:picChg chg="add">
          <ac:chgData name="Roy Lamberty" userId="f10cc6e0917f4d30" providerId="LiveId" clId="{4128A69A-B842-4F05-BDAE-998DA01A3E79}" dt="2022-08-14T00:36:18.513" v="1084" actId="26606"/>
          <ac:picMkLst>
            <pc:docMk/>
            <pc:sldMk cId="757961775" sldId="314"/>
            <ac:picMk id="25" creationId="{6AC2195B-895A-4535-8ECD-9F5B669C5CA5}"/>
          </ac:picMkLst>
        </pc:picChg>
      </pc:sldChg>
      <pc:sldChg chg="addSp modSp mod">
        <pc:chgData name="Roy Lamberty" userId="f10cc6e0917f4d30" providerId="LiveId" clId="{4128A69A-B842-4F05-BDAE-998DA01A3E79}" dt="2022-08-14T01:50:46.198" v="1666" actId="1076"/>
        <pc:sldMkLst>
          <pc:docMk/>
          <pc:sldMk cId="2076846655" sldId="315"/>
        </pc:sldMkLst>
        <pc:spChg chg="mod">
          <ac:chgData name="Roy Lamberty" userId="f10cc6e0917f4d30" providerId="LiveId" clId="{4128A69A-B842-4F05-BDAE-998DA01A3E79}" dt="2022-08-14T01:49:44.016" v="1652" actId="1076"/>
          <ac:spMkLst>
            <pc:docMk/>
            <pc:sldMk cId="2076846655" sldId="315"/>
            <ac:spMk id="2" creationId="{00000000-0000-0000-0000-000000000000}"/>
          </ac:spMkLst>
        </pc:spChg>
        <pc:spChg chg="mod">
          <ac:chgData name="Roy Lamberty" userId="f10cc6e0917f4d30" providerId="LiveId" clId="{4128A69A-B842-4F05-BDAE-998DA01A3E79}" dt="2022-08-14T01:50:39.912" v="1665" actId="1076"/>
          <ac:spMkLst>
            <pc:docMk/>
            <pc:sldMk cId="2076846655" sldId="315"/>
            <ac:spMk id="3" creationId="{BD8F5F47-AE8C-486E-BB7C-E1B08D943B6C}"/>
          </ac:spMkLst>
        </pc:spChg>
        <pc:spChg chg="add mod">
          <ac:chgData name="Roy Lamberty" userId="f10cc6e0917f4d30" providerId="LiveId" clId="{4128A69A-B842-4F05-BDAE-998DA01A3E79}" dt="2022-08-14T01:50:46.198" v="1666" actId="1076"/>
          <ac:spMkLst>
            <pc:docMk/>
            <pc:sldMk cId="2076846655" sldId="315"/>
            <ac:spMk id="6" creationId="{A0CC1112-B0B0-BE80-F227-390D5FB97AF4}"/>
          </ac:spMkLst>
        </pc:spChg>
        <pc:picChg chg="mod">
          <ac:chgData name="Roy Lamberty" userId="f10cc6e0917f4d30" providerId="LiveId" clId="{4128A69A-B842-4F05-BDAE-998DA01A3E79}" dt="2022-08-14T01:50:32.682" v="1664" actId="14100"/>
          <ac:picMkLst>
            <pc:docMk/>
            <pc:sldMk cId="2076846655" sldId="315"/>
            <ac:picMk id="4" creationId="{00000000-0000-0000-0000-000000000000}"/>
          </ac:picMkLst>
        </pc:picChg>
      </pc:sldChg>
      <pc:sldChg chg="addSp delSp modSp mod setBg delDesignElem">
        <pc:chgData name="Roy Lamberty" userId="f10cc6e0917f4d30" providerId="LiveId" clId="{4128A69A-B842-4F05-BDAE-998DA01A3E79}" dt="2022-08-13T11:25:16.203" v="484" actId="14100"/>
        <pc:sldMkLst>
          <pc:docMk/>
          <pc:sldMk cId="1042960511" sldId="316"/>
        </pc:sldMkLst>
        <pc:spChg chg="mod">
          <ac:chgData name="Roy Lamberty" userId="f10cc6e0917f4d30" providerId="LiveId" clId="{4128A69A-B842-4F05-BDAE-998DA01A3E79}" dt="2022-08-13T11:24:45.864" v="479" actId="26606"/>
          <ac:spMkLst>
            <pc:docMk/>
            <pc:sldMk cId="1042960511" sldId="316"/>
            <ac:spMk id="2" creationId="{6474051D-DCCC-4B99-9364-AA2DC64295F7}"/>
          </ac:spMkLst>
        </pc:spChg>
        <pc:spChg chg="mod">
          <ac:chgData name="Roy Lamberty" userId="f10cc6e0917f4d30" providerId="LiveId" clId="{4128A69A-B842-4F05-BDAE-998DA01A3E79}" dt="2022-08-13T11:25:16.203" v="484" actId="14100"/>
          <ac:spMkLst>
            <pc:docMk/>
            <pc:sldMk cId="1042960511" sldId="316"/>
            <ac:spMk id="3" creationId="{A0FEA102-C928-462E-95F5-57CF9EA98D72}"/>
          </ac:spMkLst>
        </pc:spChg>
        <pc:spChg chg="add">
          <ac:chgData name="Roy Lamberty" userId="f10cc6e0917f4d30" providerId="LiveId" clId="{4128A69A-B842-4F05-BDAE-998DA01A3E79}" dt="2022-08-13T11:24:45.864" v="479" actId="26606"/>
          <ac:spMkLst>
            <pc:docMk/>
            <pc:sldMk cId="1042960511" sldId="316"/>
            <ac:spMk id="17" creationId="{C6DB8A24-0DF2-4AB3-9191-C02AB6937C1F}"/>
          </ac:spMkLst>
        </pc:spChg>
        <pc:spChg chg="add">
          <ac:chgData name="Roy Lamberty" userId="f10cc6e0917f4d30" providerId="LiveId" clId="{4128A69A-B842-4F05-BDAE-998DA01A3E79}" dt="2022-08-13T11:24:45.864" v="479" actId="26606"/>
          <ac:spMkLst>
            <pc:docMk/>
            <pc:sldMk cId="1042960511" sldId="316"/>
            <ac:spMk id="19" creationId="{6924F406-F250-4FCF-A28E-52F364A5AA1D}"/>
          </ac:spMkLst>
        </pc:spChg>
        <pc:spChg chg="add">
          <ac:chgData name="Roy Lamberty" userId="f10cc6e0917f4d30" providerId="LiveId" clId="{4128A69A-B842-4F05-BDAE-998DA01A3E79}" dt="2022-08-13T11:24:45.864" v="479" actId="26606"/>
          <ac:spMkLst>
            <pc:docMk/>
            <pc:sldMk cId="1042960511" sldId="316"/>
            <ac:spMk id="25" creationId="{C493E730-2044-49B5-A022-B8D6F359343E}"/>
          </ac:spMkLst>
        </pc:spChg>
        <pc:spChg chg="del">
          <ac:chgData name="Roy Lamberty" userId="f10cc6e0917f4d30" providerId="LiveId" clId="{4128A69A-B842-4F05-BDAE-998DA01A3E79}" dt="2022-08-13T10:28:19.030" v="36"/>
          <ac:spMkLst>
            <pc:docMk/>
            <pc:sldMk cId="1042960511" sldId="316"/>
            <ac:spMk id="147" creationId="{AA5CD610-ED7C-4CED-A9A1-174432C88AF8}"/>
          </ac:spMkLst>
        </pc:spChg>
        <pc:spChg chg="del">
          <ac:chgData name="Roy Lamberty" userId="f10cc6e0917f4d30" providerId="LiveId" clId="{4128A69A-B842-4F05-BDAE-998DA01A3E79}" dt="2022-08-13T10:28:19.030" v="36"/>
          <ac:spMkLst>
            <pc:docMk/>
            <pc:sldMk cId="1042960511" sldId="316"/>
            <ac:spMk id="148" creationId="{DE91395A-2D18-4AF6-A0AC-AAA7189FED11}"/>
          </ac:spMkLst>
        </pc:spChg>
        <pc:spChg chg="del">
          <ac:chgData name="Roy Lamberty" userId="f10cc6e0917f4d30" providerId="LiveId" clId="{4128A69A-B842-4F05-BDAE-998DA01A3E79}" dt="2022-08-13T10:28:19.030" v="36"/>
          <ac:spMkLst>
            <pc:docMk/>
            <pc:sldMk cId="1042960511" sldId="316"/>
            <ac:spMk id="149" creationId="{0C4379BF-8C7A-480A-BC36-DA55D92A9356}"/>
          </ac:spMkLst>
        </pc:spChg>
        <pc:spChg chg="del">
          <ac:chgData name="Roy Lamberty" userId="f10cc6e0917f4d30" providerId="LiveId" clId="{4128A69A-B842-4F05-BDAE-998DA01A3E79}" dt="2022-08-13T10:28:19.030" v="36"/>
          <ac:spMkLst>
            <pc:docMk/>
            <pc:sldMk cId="1042960511" sldId="316"/>
            <ac:spMk id="150" creationId="{A57352BE-A213-4040-BE8E-D4A925AD9DF8}"/>
          </ac:spMkLst>
        </pc:spChg>
        <pc:spChg chg="del">
          <ac:chgData name="Roy Lamberty" userId="f10cc6e0917f4d30" providerId="LiveId" clId="{4128A69A-B842-4F05-BDAE-998DA01A3E79}" dt="2022-08-13T10:28:19.030" v="36"/>
          <ac:spMkLst>
            <pc:docMk/>
            <pc:sldMk cId="1042960511" sldId="316"/>
            <ac:spMk id="151" creationId="{1A44C337-3893-4B29-A265-B1329150B6AA}"/>
          </ac:spMkLst>
        </pc:spChg>
        <pc:grpChg chg="add">
          <ac:chgData name="Roy Lamberty" userId="f10cc6e0917f4d30" providerId="LiveId" clId="{4128A69A-B842-4F05-BDAE-998DA01A3E79}" dt="2022-08-13T11:24:45.864" v="479" actId="26606"/>
          <ac:grpSpMkLst>
            <pc:docMk/>
            <pc:sldMk cId="1042960511" sldId="316"/>
            <ac:grpSpMk id="21" creationId="{5B988D63-FA8B-436C-902E-E5005BC0492F}"/>
          </ac:grpSpMkLst>
        </pc:grpChg>
        <pc:grpChg chg="del">
          <ac:chgData name="Roy Lamberty" userId="f10cc6e0917f4d30" providerId="LiveId" clId="{4128A69A-B842-4F05-BDAE-998DA01A3E79}" dt="2022-08-13T10:28:19.030" v="36"/>
          <ac:grpSpMkLst>
            <pc:docMk/>
            <pc:sldMk cId="1042960511" sldId="316"/>
            <ac:grpSpMk id="132" creationId="{7398C59F-5A18-487B-91D6-B955AACF2E50}"/>
          </ac:grpSpMkLst>
        </pc:grpChg>
        <pc:grpChg chg="del">
          <ac:chgData name="Roy Lamberty" userId="f10cc6e0917f4d30" providerId="LiveId" clId="{4128A69A-B842-4F05-BDAE-998DA01A3E79}" dt="2022-08-13T10:28:19.030" v="36"/>
          <ac:grpSpMkLst>
            <pc:docMk/>
            <pc:sldMk cId="1042960511" sldId="316"/>
            <ac:grpSpMk id="133" creationId="{AF44CA9C-80E8-44E1-A79C-D6EBFC73BCA0}"/>
          </ac:grpSpMkLst>
        </pc:grpChg>
        <pc:grpChg chg="del">
          <ac:chgData name="Roy Lamberty" userId="f10cc6e0917f4d30" providerId="LiveId" clId="{4128A69A-B842-4F05-BDAE-998DA01A3E79}" dt="2022-08-13T10:28:19.030" v="36"/>
          <ac:grpSpMkLst>
            <pc:docMk/>
            <pc:sldMk cId="1042960511" sldId="316"/>
            <ac:grpSpMk id="146" creationId="{520234FB-542E-4550-9C2F-1B56FD41A1CA}"/>
          </ac:grpSpMkLst>
        </pc:grpChg>
        <pc:grpChg chg="del">
          <ac:chgData name="Roy Lamberty" userId="f10cc6e0917f4d30" providerId="LiveId" clId="{4128A69A-B842-4F05-BDAE-998DA01A3E79}" dt="2022-08-13T10:28:19.030" v="36"/>
          <ac:grpSpMkLst>
            <pc:docMk/>
            <pc:sldMk cId="1042960511" sldId="316"/>
            <ac:grpSpMk id="152" creationId="{81E0B358-1267-4844-8B3D-B7A279B4175A}"/>
          </ac:grpSpMkLst>
        </pc:grpChg>
        <pc:picChg chg="mod ord">
          <ac:chgData name="Roy Lamberty" userId="f10cc6e0917f4d30" providerId="LiveId" clId="{4128A69A-B842-4F05-BDAE-998DA01A3E79}" dt="2022-08-13T11:24:45.864" v="479" actId="26606"/>
          <ac:picMkLst>
            <pc:docMk/>
            <pc:sldMk cId="1042960511" sldId="316"/>
            <ac:picMk id="6" creationId="{93EAA580-F633-4C1A-9020-971BD01C52A0}"/>
          </ac:picMkLst>
        </pc:picChg>
        <pc:picChg chg="add">
          <ac:chgData name="Roy Lamberty" userId="f10cc6e0917f4d30" providerId="LiveId" clId="{4128A69A-B842-4F05-BDAE-998DA01A3E79}" dt="2022-08-13T11:24:45.864" v="479" actId="26606"/>
          <ac:picMkLst>
            <pc:docMk/>
            <pc:sldMk cId="1042960511" sldId="316"/>
            <ac:picMk id="11" creationId="{01CFC1BB-C5B3-4479-9752-C53221627F91}"/>
          </ac:picMkLst>
        </pc:picChg>
        <pc:picChg chg="add">
          <ac:chgData name="Roy Lamberty" userId="f10cc6e0917f4d30" providerId="LiveId" clId="{4128A69A-B842-4F05-BDAE-998DA01A3E79}" dt="2022-08-13T11:24:45.864" v="479" actId="26606"/>
          <ac:picMkLst>
            <pc:docMk/>
            <pc:sldMk cId="1042960511" sldId="316"/>
            <ac:picMk id="13" creationId="{C56FCE19-3103-4473-A92E-E38D00FCD006}"/>
          </ac:picMkLst>
        </pc:picChg>
        <pc:picChg chg="add">
          <ac:chgData name="Roy Lamberty" userId="f10cc6e0917f4d30" providerId="LiveId" clId="{4128A69A-B842-4F05-BDAE-998DA01A3E79}" dt="2022-08-13T11:24:45.864" v="479" actId="26606"/>
          <ac:picMkLst>
            <pc:docMk/>
            <pc:sldMk cId="1042960511" sldId="316"/>
            <ac:picMk id="15" creationId="{E909C556-FC01-4870-ABC0-8D5C17BD0F3D}"/>
          </ac:picMkLst>
        </pc:picChg>
        <pc:picChg chg="add">
          <ac:chgData name="Roy Lamberty" userId="f10cc6e0917f4d30" providerId="LiveId" clId="{4128A69A-B842-4F05-BDAE-998DA01A3E79}" dt="2022-08-13T11:24:45.864" v="479" actId="26606"/>
          <ac:picMkLst>
            <pc:docMk/>
            <pc:sldMk cId="1042960511" sldId="316"/>
            <ac:picMk id="27" creationId="{78976801-4346-4636-BA62-265C81DFE7C4}"/>
          </ac:picMkLst>
        </pc:picChg>
      </pc:sldChg>
      <pc:sldChg chg="addSp delSp modSp mod setBg delDesignElem">
        <pc:chgData name="Roy Lamberty" userId="f10cc6e0917f4d30" providerId="LiveId" clId="{4128A69A-B842-4F05-BDAE-998DA01A3E79}" dt="2022-08-13T11:29:47.128" v="520" actId="14100"/>
        <pc:sldMkLst>
          <pc:docMk/>
          <pc:sldMk cId="2261741128" sldId="318"/>
        </pc:sldMkLst>
        <pc:spChg chg="mod ord">
          <ac:chgData name="Roy Lamberty" userId="f10cc6e0917f4d30" providerId="LiveId" clId="{4128A69A-B842-4F05-BDAE-998DA01A3E79}" dt="2022-08-13T11:29:10.080" v="510" actId="26606"/>
          <ac:spMkLst>
            <pc:docMk/>
            <pc:sldMk cId="2261741128" sldId="318"/>
            <ac:spMk id="2" creationId="{00000000-0000-0000-0000-000000000000}"/>
          </ac:spMkLst>
        </pc:spChg>
        <pc:spChg chg="mod">
          <ac:chgData name="Roy Lamberty" userId="f10cc6e0917f4d30" providerId="LiveId" clId="{4128A69A-B842-4F05-BDAE-998DA01A3E79}" dt="2022-08-13T11:29:47.128" v="520" actId="14100"/>
          <ac:spMkLst>
            <pc:docMk/>
            <pc:sldMk cId="2261741128" sldId="318"/>
            <ac:spMk id="4" creationId="{00000000-0000-0000-0000-000000000000}"/>
          </ac:spMkLst>
        </pc:spChg>
        <pc:spChg chg="add">
          <ac:chgData name="Roy Lamberty" userId="f10cc6e0917f4d30" providerId="LiveId" clId="{4128A69A-B842-4F05-BDAE-998DA01A3E79}" dt="2022-08-13T11:29:10.080" v="510" actId="26606"/>
          <ac:spMkLst>
            <pc:docMk/>
            <pc:sldMk cId="2261741128" sldId="318"/>
            <ac:spMk id="8" creationId="{78A4CDE5-C7BC-41E1-8A4A-79E024CC09F3}"/>
          </ac:spMkLst>
        </pc:spChg>
        <pc:spChg chg="add">
          <ac:chgData name="Roy Lamberty" userId="f10cc6e0917f4d30" providerId="LiveId" clId="{4128A69A-B842-4F05-BDAE-998DA01A3E79}" dt="2022-08-13T11:29:10.080" v="510" actId="26606"/>
          <ac:spMkLst>
            <pc:docMk/>
            <pc:sldMk cId="2261741128" sldId="318"/>
            <ac:spMk id="16" creationId="{C6DB8A24-0DF2-4AB3-9191-C02AB6937C1F}"/>
          </ac:spMkLst>
        </pc:spChg>
        <pc:spChg chg="add">
          <ac:chgData name="Roy Lamberty" userId="f10cc6e0917f4d30" providerId="LiveId" clId="{4128A69A-B842-4F05-BDAE-998DA01A3E79}" dt="2022-08-13T11:29:10.080" v="510" actId="26606"/>
          <ac:spMkLst>
            <pc:docMk/>
            <pc:sldMk cId="2261741128" sldId="318"/>
            <ac:spMk id="18" creationId="{6924F406-F250-4FCF-A28E-52F364A5AA1D}"/>
          </ac:spMkLst>
        </pc:spChg>
        <pc:spChg chg="del">
          <ac:chgData name="Roy Lamberty" userId="f10cc6e0917f4d30" providerId="LiveId" clId="{4128A69A-B842-4F05-BDAE-998DA01A3E79}" dt="2022-08-13T10:28:19.030" v="36"/>
          <ac:spMkLst>
            <pc:docMk/>
            <pc:sldMk cId="2261741128" sldId="318"/>
            <ac:spMk id="38" creationId="{DE91395A-2D18-4AF6-A0AC-AAA7189FED11}"/>
          </ac:spMkLst>
        </pc:spChg>
        <pc:spChg chg="del">
          <ac:chgData name="Roy Lamberty" userId="f10cc6e0917f4d30" providerId="LiveId" clId="{4128A69A-B842-4F05-BDAE-998DA01A3E79}" dt="2022-08-13T10:28:19.030" v="36"/>
          <ac:spMkLst>
            <pc:docMk/>
            <pc:sldMk cId="2261741128" sldId="318"/>
            <ac:spMk id="40" creationId="{A57352BE-A213-4040-BE8E-D4A925AD9DF8}"/>
          </ac:spMkLst>
        </pc:spChg>
        <pc:spChg chg="del">
          <ac:chgData name="Roy Lamberty" userId="f10cc6e0917f4d30" providerId="LiveId" clId="{4128A69A-B842-4F05-BDAE-998DA01A3E79}" dt="2022-08-13T10:28:19.030" v="36"/>
          <ac:spMkLst>
            <pc:docMk/>
            <pc:sldMk cId="2261741128" sldId="318"/>
            <ac:spMk id="42" creationId="{1A44C337-3893-4B29-A265-B1329150B6AA}"/>
          </ac:spMkLst>
        </pc:spChg>
        <pc:spChg chg="del">
          <ac:chgData name="Roy Lamberty" userId="f10cc6e0917f4d30" providerId="LiveId" clId="{4128A69A-B842-4F05-BDAE-998DA01A3E79}" dt="2022-08-13T10:28:19.030" v="36"/>
          <ac:spMkLst>
            <pc:docMk/>
            <pc:sldMk cId="2261741128" sldId="318"/>
            <ac:spMk id="72" creationId="{AA5CD610-ED7C-4CED-A9A1-174432C88AF8}"/>
          </ac:spMkLst>
        </pc:spChg>
        <pc:spChg chg="del">
          <ac:chgData name="Roy Lamberty" userId="f10cc6e0917f4d30" providerId="LiveId" clId="{4128A69A-B842-4F05-BDAE-998DA01A3E79}" dt="2022-08-13T10:28:19.030" v="36"/>
          <ac:spMkLst>
            <pc:docMk/>
            <pc:sldMk cId="2261741128" sldId="318"/>
            <ac:spMk id="74" creationId="{0C4379BF-8C7A-480A-BC36-DA55D92A9356}"/>
          </ac:spMkLst>
        </pc:spChg>
        <pc:grpChg chg="del">
          <ac:chgData name="Roy Lamberty" userId="f10cc6e0917f4d30" providerId="LiveId" clId="{4128A69A-B842-4F05-BDAE-998DA01A3E79}" dt="2022-08-13T10:28:19.030" v="36"/>
          <ac:grpSpMkLst>
            <pc:docMk/>
            <pc:sldMk cId="2261741128" sldId="318"/>
            <ac:grpSpMk id="10" creationId="{7398C59F-5A18-487B-91D6-B955AACF2E50}"/>
          </ac:grpSpMkLst>
        </pc:grpChg>
        <pc:grpChg chg="add">
          <ac:chgData name="Roy Lamberty" userId="f10cc6e0917f4d30" providerId="LiveId" clId="{4128A69A-B842-4F05-BDAE-998DA01A3E79}" dt="2022-08-13T11:29:10.080" v="510" actId="26606"/>
          <ac:grpSpMkLst>
            <pc:docMk/>
            <pc:sldMk cId="2261741128" sldId="318"/>
            <ac:grpSpMk id="20" creationId="{905A9BAA-B344-45D2-838C-73856C4B15D4}"/>
          </ac:grpSpMkLst>
        </pc:grpChg>
        <pc:grpChg chg="del">
          <ac:chgData name="Roy Lamberty" userId="f10cc6e0917f4d30" providerId="LiveId" clId="{4128A69A-B842-4F05-BDAE-998DA01A3E79}" dt="2022-08-13T10:28:19.030" v="36"/>
          <ac:grpSpMkLst>
            <pc:docMk/>
            <pc:sldMk cId="2261741128" sldId="318"/>
            <ac:grpSpMk id="24" creationId="{520234FB-542E-4550-9C2F-1B56FD41A1CA}"/>
          </ac:grpSpMkLst>
        </pc:grpChg>
        <pc:grpChg chg="del">
          <ac:chgData name="Roy Lamberty" userId="f10cc6e0917f4d30" providerId="LiveId" clId="{4128A69A-B842-4F05-BDAE-998DA01A3E79}" dt="2022-08-13T10:28:19.030" v="36"/>
          <ac:grpSpMkLst>
            <pc:docMk/>
            <pc:sldMk cId="2261741128" sldId="318"/>
            <ac:grpSpMk id="44" creationId="{81E0B358-1267-4844-8B3D-B7A279B4175A}"/>
          </ac:grpSpMkLst>
        </pc:grpChg>
        <pc:grpChg chg="del">
          <ac:chgData name="Roy Lamberty" userId="f10cc6e0917f4d30" providerId="LiveId" clId="{4128A69A-B842-4F05-BDAE-998DA01A3E79}" dt="2022-08-13T10:28:19.030" v="36"/>
          <ac:grpSpMkLst>
            <pc:docMk/>
            <pc:sldMk cId="2261741128" sldId="318"/>
            <ac:grpSpMk id="58" creationId="{AF44CA9C-80E8-44E1-A79C-D6EBFC73BCA0}"/>
          </ac:grpSpMkLst>
        </pc:grpChg>
        <pc:picChg chg="mod">
          <ac:chgData name="Roy Lamberty" userId="f10cc6e0917f4d30" providerId="LiveId" clId="{4128A69A-B842-4F05-BDAE-998DA01A3E79}" dt="2022-08-13T11:29:10.080" v="510" actId="26606"/>
          <ac:picMkLst>
            <pc:docMk/>
            <pc:sldMk cId="2261741128" sldId="318"/>
            <ac:picMk id="5" creationId="{00000000-0000-0000-0000-000000000000}"/>
          </ac:picMkLst>
        </pc:picChg>
        <pc:picChg chg="add">
          <ac:chgData name="Roy Lamberty" userId="f10cc6e0917f4d30" providerId="LiveId" clId="{4128A69A-B842-4F05-BDAE-998DA01A3E79}" dt="2022-08-13T11:29:10.080" v="510" actId="26606"/>
          <ac:picMkLst>
            <pc:docMk/>
            <pc:sldMk cId="2261741128" sldId="318"/>
            <ac:picMk id="7" creationId="{01CFC1BB-C5B3-4479-9752-C53221627F91}"/>
          </ac:picMkLst>
        </pc:picChg>
        <pc:picChg chg="add">
          <ac:chgData name="Roy Lamberty" userId="f10cc6e0917f4d30" providerId="LiveId" clId="{4128A69A-B842-4F05-BDAE-998DA01A3E79}" dt="2022-08-13T11:29:10.080" v="510" actId="26606"/>
          <ac:picMkLst>
            <pc:docMk/>
            <pc:sldMk cId="2261741128" sldId="318"/>
            <ac:picMk id="12" creationId="{C56FCE19-3103-4473-A92E-E38D00FCD006}"/>
          </ac:picMkLst>
        </pc:picChg>
        <pc:picChg chg="add">
          <ac:chgData name="Roy Lamberty" userId="f10cc6e0917f4d30" providerId="LiveId" clId="{4128A69A-B842-4F05-BDAE-998DA01A3E79}" dt="2022-08-13T11:29:10.080" v="510" actId="26606"/>
          <ac:picMkLst>
            <pc:docMk/>
            <pc:sldMk cId="2261741128" sldId="318"/>
            <ac:picMk id="14" creationId="{E909C556-FC01-4870-ABC0-8D5C17BD0F3D}"/>
          </ac:picMkLst>
        </pc:picChg>
        <pc:picChg chg="add">
          <ac:chgData name="Roy Lamberty" userId="f10cc6e0917f4d30" providerId="LiveId" clId="{4128A69A-B842-4F05-BDAE-998DA01A3E79}" dt="2022-08-13T11:29:10.080" v="510" actId="26606"/>
          <ac:picMkLst>
            <pc:docMk/>
            <pc:sldMk cId="2261741128" sldId="318"/>
            <ac:picMk id="26" creationId="{025C7952-5703-489E-8DBD-F2EFAC8EEB05}"/>
          </ac:picMkLst>
        </pc:picChg>
      </pc:sldChg>
      <pc:sldChg chg="delSp del delDesignElem">
        <pc:chgData name="Roy Lamberty" userId="f10cc6e0917f4d30" providerId="LiveId" clId="{4128A69A-B842-4F05-BDAE-998DA01A3E79}" dt="2022-08-14T01:03:47.497" v="1189" actId="47"/>
        <pc:sldMkLst>
          <pc:docMk/>
          <pc:sldMk cId="1157554557" sldId="319"/>
        </pc:sldMkLst>
        <pc:spChg chg="del">
          <ac:chgData name="Roy Lamberty" userId="f10cc6e0917f4d30" providerId="LiveId" clId="{4128A69A-B842-4F05-BDAE-998DA01A3E79}" dt="2022-08-13T10:28:19.030" v="36"/>
          <ac:spMkLst>
            <pc:docMk/>
            <pc:sldMk cId="1157554557" sldId="319"/>
            <ac:spMk id="126" creationId="{A84F153B-2093-4171-BD2D-1631695C9B80}"/>
          </ac:spMkLst>
        </pc:spChg>
        <pc:spChg chg="del">
          <ac:chgData name="Roy Lamberty" userId="f10cc6e0917f4d30" providerId="LiveId" clId="{4128A69A-B842-4F05-BDAE-998DA01A3E79}" dt="2022-08-13T10:28:19.030" v="36"/>
          <ac:spMkLst>
            <pc:docMk/>
            <pc:sldMk cId="1157554557" sldId="319"/>
            <ac:spMk id="128" creationId="{99499096-7355-478E-8CCB-A47EA1B7970A}"/>
          </ac:spMkLst>
        </pc:spChg>
        <pc:spChg chg="del">
          <ac:chgData name="Roy Lamberty" userId="f10cc6e0917f4d30" providerId="LiveId" clId="{4128A69A-B842-4F05-BDAE-998DA01A3E79}" dt="2022-08-13T10:28:19.030" v="36"/>
          <ac:spMkLst>
            <pc:docMk/>
            <pc:sldMk cId="1157554557" sldId="319"/>
            <ac:spMk id="130" creationId="{763516C8-F227-4B77-9AA7-61B9A0B78253}"/>
          </ac:spMkLst>
        </pc:spChg>
        <pc:spChg chg="del">
          <ac:chgData name="Roy Lamberty" userId="f10cc6e0917f4d30" providerId="LiveId" clId="{4128A69A-B842-4F05-BDAE-998DA01A3E79}" dt="2022-08-13T10:28:19.030" v="36"/>
          <ac:spMkLst>
            <pc:docMk/>
            <pc:sldMk cId="1157554557" sldId="319"/>
            <ac:spMk id="132" creationId="{D91B420C-C4C8-44DF-96B2-FBD1014646FE}"/>
          </ac:spMkLst>
        </pc:spChg>
        <pc:grpChg chg="del">
          <ac:chgData name="Roy Lamberty" userId="f10cc6e0917f4d30" providerId="LiveId" clId="{4128A69A-B842-4F05-BDAE-998DA01A3E79}" dt="2022-08-13T10:28:19.030" v="36"/>
          <ac:grpSpMkLst>
            <pc:docMk/>
            <pc:sldMk cId="1157554557" sldId="319"/>
            <ac:grpSpMk id="98" creationId="{EB9B5B69-A297-4D2F-8B89-529DA8A273B2}"/>
          </ac:grpSpMkLst>
        </pc:grpChg>
        <pc:grpChg chg="del">
          <ac:chgData name="Roy Lamberty" userId="f10cc6e0917f4d30" providerId="LiveId" clId="{4128A69A-B842-4F05-BDAE-998DA01A3E79}" dt="2022-08-13T10:28:19.030" v="36"/>
          <ac:grpSpMkLst>
            <pc:docMk/>
            <pc:sldMk cId="1157554557" sldId="319"/>
            <ac:grpSpMk id="112" creationId="{BC9C8D0D-644B-4B97-B83C-CC8E64361D44}"/>
          </ac:grpSpMkLst>
        </pc:grpChg>
      </pc:sldChg>
      <pc:sldChg chg="delSp del delDesignElem">
        <pc:chgData name="Roy Lamberty" userId="f10cc6e0917f4d30" providerId="LiveId" clId="{4128A69A-B842-4F05-BDAE-998DA01A3E79}" dt="2022-08-14T01:05:32.496" v="1215" actId="47"/>
        <pc:sldMkLst>
          <pc:docMk/>
          <pc:sldMk cId="151804180" sldId="320"/>
        </pc:sldMkLst>
        <pc:spChg chg="del">
          <ac:chgData name="Roy Lamberty" userId="f10cc6e0917f4d30" providerId="LiveId" clId="{4128A69A-B842-4F05-BDAE-998DA01A3E79}" dt="2022-08-13T10:28:19.030" v="36"/>
          <ac:spMkLst>
            <pc:docMk/>
            <pc:sldMk cId="151804180" sldId="320"/>
            <ac:spMk id="124" creationId="{A84F153B-2093-4171-BD2D-1631695C9B80}"/>
          </ac:spMkLst>
        </pc:spChg>
        <pc:spChg chg="del">
          <ac:chgData name="Roy Lamberty" userId="f10cc6e0917f4d30" providerId="LiveId" clId="{4128A69A-B842-4F05-BDAE-998DA01A3E79}" dt="2022-08-13T10:28:19.030" v="36"/>
          <ac:spMkLst>
            <pc:docMk/>
            <pc:sldMk cId="151804180" sldId="320"/>
            <ac:spMk id="126" creationId="{99499096-7355-478E-8CCB-A47EA1B7970A}"/>
          </ac:spMkLst>
        </pc:spChg>
        <pc:spChg chg="del">
          <ac:chgData name="Roy Lamberty" userId="f10cc6e0917f4d30" providerId="LiveId" clId="{4128A69A-B842-4F05-BDAE-998DA01A3E79}" dt="2022-08-13T10:28:19.030" v="36"/>
          <ac:spMkLst>
            <pc:docMk/>
            <pc:sldMk cId="151804180" sldId="320"/>
            <ac:spMk id="128" creationId="{763516C8-F227-4B77-9AA7-61B9A0B78253}"/>
          </ac:spMkLst>
        </pc:spChg>
        <pc:spChg chg="del">
          <ac:chgData name="Roy Lamberty" userId="f10cc6e0917f4d30" providerId="LiveId" clId="{4128A69A-B842-4F05-BDAE-998DA01A3E79}" dt="2022-08-13T10:28:19.030" v="36"/>
          <ac:spMkLst>
            <pc:docMk/>
            <pc:sldMk cId="151804180" sldId="320"/>
            <ac:spMk id="130" creationId="{D91B420C-C4C8-44DF-96B2-FBD1014646FE}"/>
          </ac:spMkLst>
        </pc:spChg>
        <pc:grpChg chg="del">
          <ac:chgData name="Roy Lamberty" userId="f10cc6e0917f4d30" providerId="LiveId" clId="{4128A69A-B842-4F05-BDAE-998DA01A3E79}" dt="2022-08-13T10:28:19.030" v="36"/>
          <ac:grpSpMkLst>
            <pc:docMk/>
            <pc:sldMk cId="151804180" sldId="320"/>
            <ac:grpSpMk id="96" creationId="{EB9B5B69-A297-4D2F-8B89-529DA8A273B2}"/>
          </ac:grpSpMkLst>
        </pc:grpChg>
        <pc:grpChg chg="del">
          <ac:chgData name="Roy Lamberty" userId="f10cc6e0917f4d30" providerId="LiveId" clId="{4128A69A-B842-4F05-BDAE-998DA01A3E79}" dt="2022-08-13T10:28:19.030" v="36"/>
          <ac:grpSpMkLst>
            <pc:docMk/>
            <pc:sldMk cId="151804180" sldId="320"/>
            <ac:grpSpMk id="110" creationId="{BC9C8D0D-644B-4B97-B83C-CC8E64361D44}"/>
          </ac:grpSpMkLst>
        </pc:grpChg>
      </pc:sldChg>
      <pc:sldChg chg="delSp del delDesignElem">
        <pc:chgData name="Roy Lamberty" userId="f10cc6e0917f4d30" providerId="LiveId" clId="{4128A69A-B842-4F05-BDAE-998DA01A3E79}" dt="2022-08-14T01:06:11.547" v="1223" actId="47"/>
        <pc:sldMkLst>
          <pc:docMk/>
          <pc:sldMk cId="2329846255" sldId="321"/>
        </pc:sldMkLst>
        <pc:spChg chg="del">
          <ac:chgData name="Roy Lamberty" userId="f10cc6e0917f4d30" providerId="LiveId" clId="{4128A69A-B842-4F05-BDAE-998DA01A3E79}" dt="2022-08-13T10:28:19.030" v="36"/>
          <ac:spMkLst>
            <pc:docMk/>
            <pc:sldMk cId="2329846255" sldId="321"/>
            <ac:spMk id="237" creationId="{A84F153B-2093-4171-BD2D-1631695C9B80}"/>
          </ac:spMkLst>
        </pc:spChg>
        <pc:spChg chg="del">
          <ac:chgData name="Roy Lamberty" userId="f10cc6e0917f4d30" providerId="LiveId" clId="{4128A69A-B842-4F05-BDAE-998DA01A3E79}" dt="2022-08-13T10:28:19.030" v="36"/>
          <ac:spMkLst>
            <pc:docMk/>
            <pc:sldMk cId="2329846255" sldId="321"/>
            <ac:spMk id="239" creationId="{99499096-7355-478E-8CCB-A47EA1B7970A}"/>
          </ac:spMkLst>
        </pc:spChg>
        <pc:spChg chg="del">
          <ac:chgData name="Roy Lamberty" userId="f10cc6e0917f4d30" providerId="LiveId" clId="{4128A69A-B842-4F05-BDAE-998DA01A3E79}" dt="2022-08-13T10:28:19.030" v="36"/>
          <ac:spMkLst>
            <pc:docMk/>
            <pc:sldMk cId="2329846255" sldId="321"/>
            <ac:spMk id="241" creationId="{763516C8-F227-4B77-9AA7-61B9A0B78253}"/>
          </ac:spMkLst>
        </pc:spChg>
        <pc:spChg chg="del">
          <ac:chgData name="Roy Lamberty" userId="f10cc6e0917f4d30" providerId="LiveId" clId="{4128A69A-B842-4F05-BDAE-998DA01A3E79}" dt="2022-08-13T10:28:19.030" v="36"/>
          <ac:spMkLst>
            <pc:docMk/>
            <pc:sldMk cId="2329846255" sldId="321"/>
            <ac:spMk id="243" creationId="{D91B420C-C4C8-44DF-96B2-FBD1014646FE}"/>
          </ac:spMkLst>
        </pc:spChg>
        <pc:grpChg chg="del">
          <ac:chgData name="Roy Lamberty" userId="f10cc6e0917f4d30" providerId="LiveId" clId="{4128A69A-B842-4F05-BDAE-998DA01A3E79}" dt="2022-08-13T10:28:19.030" v="36"/>
          <ac:grpSpMkLst>
            <pc:docMk/>
            <pc:sldMk cId="2329846255" sldId="321"/>
            <ac:grpSpMk id="209" creationId="{EB9B5B69-A297-4D2F-8B89-529DA8A273B2}"/>
          </ac:grpSpMkLst>
        </pc:grpChg>
        <pc:grpChg chg="del">
          <ac:chgData name="Roy Lamberty" userId="f10cc6e0917f4d30" providerId="LiveId" clId="{4128A69A-B842-4F05-BDAE-998DA01A3E79}" dt="2022-08-13T10:28:19.030" v="36"/>
          <ac:grpSpMkLst>
            <pc:docMk/>
            <pc:sldMk cId="2329846255" sldId="321"/>
            <ac:grpSpMk id="223" creationId="{BC9C8D0D-644B-4B97-B83C-CC8E64361D44}"/>
          </ac:grpSpMkLst>
        </pc:grpChg>
      </pc:sldChg>
      <pc:sldChg chg="delSp modSp del mod delDesignElem">
        <pc:chgData name="Roy Lamberty" userId="f10cc6e0917f4d30" providerId="LiveId" clId="{4128A69A-B842-4F05-BDAE-998DA01A3E79}" dt="2022-08-14T01:06:15.314" v="1224" actId="47"/>
        <pc:sldMkLst>
          <pc:docMk/>
          <pc:sldMk cId="3547426114" sldId="322"/>
        </pc:sldMkLst>
        <pc:spChg chg="mod">
          <ac:chgData name="Roy Lamberty" userId="f10cc6e0917f4d30" providerId="LiveId" clId="{4128A69A-B842-4F05-BDAE-998DA01A3E79}" dt="2022-08-13T10:28:53.581" v="64" actId="27636"/>
          <ac:spMkLst>
            <pc:docMk/>
            <pc:sldMk cId="3547426114" sldId="322"/>
            <ac:spMk id="14" creationId="{354E8EE1-30C8-414C-BA1B-D5C7D02D1CC8}"/>
          </ac:spMkLst>
        </pc:spChg>
        <pc:spChg chg="del">
          <ac:chgData name="Roy Lamberty" userId="f10cc6e0917f4d30" providerId="LiveId" clId="{4128A69A-B842-4F05-BDAE-998DA01A3E79}" dt="2022-08-13T10:28:19.030" v="36"/>
          <ac:spMkLst>
            <pc:docMk/>
            <pc:sldMk cId="3547426114" sldId="322"/>
            <ac:spMk id="237" creationId="{A84F153B-2093-4171-BD2D-1631695C9B80}"/>
          </ac:spMkLst>
        </pc:spChg>
        <pc:spChg chg="del">
          <ac:chgData name="Roy Lamberty" userId="f10cc6e0917f4d30" providerId="LiveId" clId="{4128A69A-B842-4F05-BDAE-998DA01A3E79}" dt="2022-08-13T10:28:19.030" v="36"/>
          <ac:spMkLst>
            <pc:docMk/>
            <pc:sldMk cId="3547426114" sldId="322"/>
            <ac:spMk id="239" creationId="{99499096-7355-478E-8CCB-A47EA1B7970A}"/>
          </ac:spMkLst>
        </pc:spChg>
        <pc:spChg chg="del">
          <ac:chgData name="Roy Lamberty" userId="f10cc6e0917f4d30" providerId="LiveId" clId="{4128A69A-B842-4F05-BDAE-998DA01A3E79}" dt="2022-08-13T10:28:19.030" v="36"/>
          <ac:spMkLst>
            <pc:docMk/>
            <pc:sldMk cId="3547426114" sldId="322"/>
            <ac:spMk id="241" creationId="{763516C8-F227-4B77-9AA7-61B9A0B78253}"/>
          </ac:spMkLst>
        </pc:spChg>
        <pc:spChg chg="del">
          <ac:chgData name="Roy Lamberty" userId="f10cc6e0917f4d30" providerId="LiveId" clId="{4128A69A-B842-4F05-BDAE-998DA01A3E79}" dt="2022-08-13T10:28:19.030" v="36"/>
          <ac:spMkLst>
            <pc:docMk/>
            <pc:sldMk cId="3547426114" sldId="322"/>
            <ac:spMk id="243" creationId="{D91B420C-C4C8-44DF-96B2-FBD1014646FE}"/>
          </ac:spMkLst>
        </pc:spChg>
        <pc:grpChg chg="del">
          <ac:chgData name="Roy Lamberty" userId="f10cc6e0917f4d30" providerId="LiveId" clId="{4128A69A-B842-4F05-BDAE-998DA01A3E79}" dt="2022-08-13T10:28:19.030" v="36"/>
          <ac:grpSpMkLst>
            <pc:docMk/>
            <pc:sldMk cId="3547426114" sldId="322"/>
            <ac:grpSpMk id="209" creationId="{EB9B5B69-A297-4D2F-8B89-529DA8A273B2}"/>
          </ac:grpSpMkLst>
        </pc:grpChg>
        <pc:grpChg chg="del">
          <ac:chgData name="Roy Lamberty" userId="f10cc6e0917f4d30" providerId="LiveId" clId="{4128A69A-B842-4F05-BDAE-998DA01A3E79}" dt="2022-08-13T10:28:19.030" v="36"/>
          <ac:grpSpMkLst>
            <pc:docMk/>
            <pc:sldMk cId="3547426114" sldId="322"/>
            <ac:grpSpMk id="223" creationId="{BC9C8D0D-644B-4B97-B83C-CC8E64361D44}"/>
          </ac:grpSpMkLst>
        </pc:grpChg>
      </pc:sldChg>
      <pc:sldChg chg="delSp del delDesignElem">
        <pc:chgData name="Roy Lamberty" userId="f10cc6e0917f4d30" providerId="LiveId" clId="{4128A69A-B842-4F05-BDAE-998DA01A3E79}" dt="2022-08-14T01:06:17.930" v="1225" actId="47"/>
        <pc:sldMkLst>
          <pc:docMk/>
          <pc:sldMk cId="1788353653" sldId="323"/>
        </pc:sldMkLst>
        <pc:spChg chg="del">
          <ac:chgData name="Roy Lamberty" userId="f10cc6e0917f4d30" providerId="LiveId" clId="{4128A69A-B842-4F05-BDAE-998DA01A3E79}" dt="2022-08-13T10:28:19.030" v="36"/>
          <ac:spMkLst>
            <pc:docMk/>
            <pc:sldMk cId="1788353653" sldId="323"/>
            <ac:spMk id="237" creationId="{A84F153B-2093-4171-BD2D-1631695C9B80}"/>
          </ac:spMkLst>
        </pc:spChg>
        <pc:spChg chg="del">
          <ac:chgData name="Roy Lamberty" userId="f10cc6e0917f4d30" providerId="LiveId" clId="{4128A69A-B842-4F05-BDAE-998DA01A3E79}" dt="2022-08-13T10:28:19.030" v="36"/>
          <ac:spMkLst>
            <pc:docMk/>
            <pc:sldMk cId="1788353653" sldId="323"/>
            <ac:spMk id="239" creationId="{99499096-7355-478E-8CCB-A47EA1B7970A}"/>
          </ac:spMkLst>
        </pc:spChg>
        <pc:spChg chg="del">
          <ac:chgData name="Roy Lamberty" userId="f10cc6e0917f4d30" providerId="LiveId" clId="{4128A69A-B842-4F05-BDAE-998DA01A3E79}" dt="2022-08-13T10:28:19.030" v="36"/>
          <ac:spMkLst>
            <pc:docMk/>
            <pc:sldMk cId="1788353653" sldId="323"/>
            <ac:spMk id="241" creationId="{763516C8-F227-4B77-9AA7-61B9A0B78253}"/>
          </ac:spMkLst>
        </pc:spChg>
        <pc:spChg chg="del">
          <ac:chgData name="Roy Lamberty" userId="f10cc6e0917f4d30" providerId="LiveId" clId="{4128A69A-B842-4F05-BDAE-998DA01A3E79}" dt="2022-08-13T10:28:19.030" v="36"/>
          <ac:spMkLst>
            <pc:docMk/>
            <pc:sldMk cId="1788353653" sldId="323"/>
            <ac:spMk id="243" creationId="{D91B420C-C4C8-44DF-96B2-FBD1014646FE}"/>
          </ac:spMkLst>
        </pc:spChg>
        <pc:grpChg chg="del">
          <ac:chgData name="Roy Lamberty" userId="f10cc6e0917f4d30" providerId="LiveId" clId="{4128A69A-B842-4F05-BDAE-998DA01A3E79}" dt="2022-08-13T10:28:19.030" v="36"/>
          <ac:grpSpMkLst>
            <pc:docMk/>
            <pc:sldMk cId="1788353653" sldId="323"/>
            <ac:grpSpMk id="209" creationId="{EB9B5B69-A297-4D2F-8B89-529DA8A273B2}"/>
          </ac:grpSpMkLst>
        </pc:grpChg>
        <pc:grpChg chg="del">
          <ac:chgData name="Roy Lamberty" userId="f10cc6e0917f4d30" providerId="LiveId" clId="{4128A69A-B842-4F05-BDAE-998DA01A3E79}" dt="2022-08-13T10:28:19.030" v="36"/>
          <ac:grpSpMkLst>
            <pc:docMk/>
            <pc:sldMk cId="1788353653" sldId="323"/>
            <ac:grpSpMk id="223" creationId="{BC9C8D0D-644B-4B97-B83C-CC8E64361D44}"/>
          </ac:grpSpMkLst>
        </pc:grpChg>
      </pc:sldChg>
      <pc:sldChg chg="delSp del delDesignElem">
        <pc:chgData name="Roy Lamberty" userId="f10cc6e0917f4d30" providerId="LiveId" clId="{4128A69A-B842-4F05-BDAE-998DA01A3E79}" dt="2022-08-14T01:08:23.947" v="1248" actId="47"/>
        <pc:sldMkLst>
          <pc:docMk/>
          <pc:sldMk cId="1952235781" sldId="324"/>
        </pc:sldMkLst>
        <pc:spChg chg="del">
          <ac:chgData name="Roy Lamberty" userId="f10cc6e0917f4d30" providerId="LiveId" clId="{4128A69A-B842-4F05-BDAE-998DA01A3E79}" dt="2022-08-13T10:28:19.030" v="36"/>
          <ac:spMkLst>
            <pc:docMk/>
            <pc:sldMk cId="1952235781" sldId="324"/>
            <ac:spMk id="237" creationId="{A84F153B-2093-4171-BD2D-1631695C9B80}"/>
          </ac:spMkLst>
        </pc:spChg>
        <pc:spChg chg="del">
          <ac:chgData name="Roy Lamberty" userId="f10cc6e0917f4d30" providerId="LiveId" clId="{4128A69A-B842-4F05-BDAE-998DA01A3E79}" dt="2022-08-13T10:28:19.030" v="36"/>
          <ac:spMkLst>
            <pc:docMk/>
            <pc:sldMk cId="1952235781" sldId="324"/>
            <ac:spMk id="239" creationId="{99499096-7355-478E-8CCB-A47EA1B7970A}"/>
          </ac:spMkLst>
        </pc:spChg>
        <pc:spChg chg="del">
          <ac:chgData name="Roy Lamberty" userId="f10cc6e0917f4d30" providerId="LiveId" clId="{4128A69A-B842-4F05-BDAE-998DA01A3E79}" dt="2022-08-13T10:28:19.030" v="36"/>
          <ac:spMkLst>
            <pc:docMk/>
            <pc:sldMk cId="1952235781" sldId="324"/>
            <ac:spMk id="241" creationId="{763516C8-F227-4B77-9AA7-61B9A0B78253}"/>
          </ac:spMkLst>
        </pc:spChg>
        <pc:spChg chg="del">
          <ac:chgData name="Roy Lamberty" userId="f10cc6e0917f4d30" providerId="LiveId" clId="{4128A69A-B842-4F05-BDAE-998DA01A3E79}" dt="2022-08-13T10:28:19.030" v="36"/>
          <ac:spMkLst>
            <pc:docMk/>
            <pc:sldMk cId="1952235781" sldId="324"/>
            <ac:spMk id="243" creationId="{D91B420C-C4C8-44DF-96B2-FBD1014646FE}"/>
          </ac:spMkLst>
        </pc:spChg>
        <pc:grpChg chg="del">
          <ac:chgData name="Roy Lamberty" userId="f10cc6e0917f4d30" providerId="LiveId" clId="{4128A69A-B842-4F05-BDAE-998DA01A3E79}" dt="2022-08-13T10:28:19.030" v="36"/>
          <ac:grpSpMkLst>
            <pc:docMk/>
            <pc:sldMk cId="1952235781" sldId="324"/>
            <ac:grpSpMk id="209" creationId="{EB9B5B69-A297-4D2F-8B89-529DA8A273B2}"/>
          </ac:grpSpMkLst>
        </pc:grpChg>
        <pc:grpChg chg="del">
          <ac:chgData name="Roy Lamberty" userId="f10cc6e0917f4d30" providerId="LiveId" clId="{4128A69A-B842-4F05-BDAE-998DA01A3E79}" dt="2022-08-13T10:28:19.030" v="36"/>
          <ac:grpSpMkLst>
            <pc:docMk/>
            <pc:sldMk cId="1952235781" sldId="324"/>
            <ac:grpSpMk id="223" creationId="{BC9C8D0D-644B-4B97-B83C-CC8E64361D44}"/>
          </ac:grpSpMkLst>
        </pc:grpChg>
      </pc:sldChg>
      <pc:sldChg chg="addSp modSp del mod setBg addAnim">
        <pc:chgData name="Roy Lamberty" userId="f10cc6e0917f4d30" providerId="LiveId" clId="{4128A69A-B842-4F05-BDAE-998DA01A3E79}" dt="2022-08-14T01:08:58.147" v="1254" actId="47"/>
        <pc:sldMkLst>
          <pc:docMk/>
          <pc:sldMk cId="4079922339" sldId="325"/>
        </pc:sldMkLst>
        <pc:spChg chg="mod">
          <ac:chgData name="Roy Lamberty" userId="f10cc6e0917f4d30" providerId="LiveId" clId="{4128A69A-B842-4F05-BDAE-998DA01A3E79}" dt="2022-08-14T01:08:36.747" v="1249" actId="26606"/>
          <ac:spMkLst>
            <pc:docMk/>
            <pc:sldMk cId="4079922339" sldId="325"/>
            <ac:spMk id="2" creationId="{234916F1-BE4E-422D-AC3C-7906315A4DD5}"/>
          </ac:spMkLst>
        </pc:spChg>
        <pc:spChg chg="add">
          <ac:chgData name="Roy Lamberty" userId="f10cc6e0917f4d30" providerId="LiveId" clId="{4128A69A-B842-4F05-BDAE-998DA01A3E79}" dt="2022-08-14T01:08:36.747" v="1249" actId="26606"/>
          <ac:spMkLst>
            <pc:docMk/>
            <pc:sldMk cId="4079922339" sldId="325"/>
            <ac:spMk id="13" creationId="{7EF5ECB8-D49C-48FB-A93E-88EB2FFDFD42}"/>
          </ac:spMkLst>
        </pc:spChg>
        <pc:spChg chg="add">
          <ac:chgData name="Roy Lamberty" userId="f10cc6e0917f4d30" providerId="LiveId" clId="{4128A69A-B842-4F05-BDAE-998DA01A3E79}" dt="2022-08-14T01:08:36.747" v="1249" actId="26606"/>
          <ac:spMkLst>
            <pc:docMk/>
            <pc:sldMk cId="4079922339" sldId="325"/>
            <ac:spMk id="15" creationId="{411B77A2-BD5C-432D-B52E-C12612C74C17}"/>
          </ac:spMkLst>
        </pc:spChg>
        <pc:spChg chg="add">
          <ac:chgData name="Roy Lamberty" userId="f10cc6e0917f4d30" providerId="LiveId" clId="{4128A69A-B842-4F05-BDAE-998DA01A3E79}" dt="2022-08-14T01:08:36.747" v="1249" actId="26606"/>
          <ac:spMkLst>
            <pc:docMk/>
            <pc:sldMk cId="4079922339" sldId="325"/>
            <ac:spMk id="17" creationId="{B2E911EF-80F5-4781-A4DF-44EFAF242FB8}"/>
          </ac:spMkLst>
        </pc:spChg>
        <pc:spChg chg="add">
          <ac:chgData name="Roy Lamberty" userId="f10cc6e0917f4d30" providerId="LiveId" clId="{4128A69A-B842-4F05-BDAE-998DA01A3E79}" dt="2022-08-14T01:08:36.747" v="1249" actId="26606"/>
          <ac:spMkLst>
            <pc:docMk/>
            <pc:sldMk cId="4079922339" sldId="325"/>
            <ac:spMk id="21" creationId="{EFFB5C33-24B2-4764-BDBD-4C10A21DB1B4}"/>
          </ac:spMkLst>
        </pc:spChg>
        <pc:spChg chg="add">
          <ac:chgData name="Roy Lamberty" userId="f10cc6e0917f4d30" providerId="LiveId" clId="{4128A69A-B842-4F05-BDAE-998DA01A3E79}" dt="2022-08-14T01:08:36.747" v="1249" actId="26606"/>
          <ac:spMkLst>
            <pc:docMk/>
            <pc:sldMk cId="4079922339" sldId="325"/>
            <ac:spMk id="25" creationId="{1425DB5A-CEE1-4EE1-8C4A-689E49D3542F}"/>
          </ac:spMkLst>
        </pc:spChg>
        <pc:picChg chg="add">
          <ac:chgData name="Roy Lamberty" userId="f10cc6e0917f4d30" providerId="LiveId" clId="{4128A69A-B842-4F05-BDAE-998DA01A3E79}" dt="2022-08-14T01:08:36.747" v="1249" actId="26606"/>
          <ac:picMkLst>
            <pc:docMk/>
            <pc:sldMk cId="4079922339" sldId="325"/>
            <ac:picMk id="7" creationId="{AC3E6C53-102E-4ACA-BCBB-3CC973B99486}"/>
          </ac:picMkLst>
        </pc:picChg>
        <pc:picChg chg="add">
          <ac:chgData name="Roy Lamberty" userId="f10cc6e0917f4d30" providerId="LiveId" clId="{4128A69A-B842-4F05-BDAE-998DA01A3E79}" dt="2022-08-14T01:08:36.747" v="1249" actId="26606"/>
          <ac:picMkLst>
            <pc:docMk/>
            <pc:sldMk cId="4079922339" sldId="325"/>
            <ac:picMk id="9" creationId="{17B2B42C-0777-4D6E-9432-535281803A88}"/>
          </ac:picMkLst>
        </pc:picChg>
        <pc:picChg chg="add">
          <ac:chgData name="Roy Lamberty" userId="f10cc6e0917f4d30" providerId="LiveId" clId="{4128A69A-B842-4F05-BDAE-998DA01A3E79}" dt="2022-08-14T01:08:36.747" v="1249" actId="26606"/>
          <ac:picMkLst>
            <pc:docMk/>
            <pc:sldMk cId="4079922339" sldId="325"/>
            <ac:picMk id="11" creationId="{EFEAAB60-93E2-4DC6-99AC-939637BCE864}"/>
          </ac:picMkLst>
        </pc:picChg>
        <pc:picChg chg="add">
          <ac:chgData name="Roy Lamberty" userId="f10cc6e0917f4d30" providerId="LiveId" clId="{4128A69A-B842-4F05-BDAE-998DA01A3E79}" dt="2022-08-14T01:08:36.747" v="1249" actId="26606"/>
          <ac:picMkLst>
            <pc:docMk/>
            <pc:sldMk cId="4079922339" sldId="325"/>
            <ac:picMk id="19" creationId="{B0A2A734-17E4-44D5-9630-D54D6AF74664}"/>
          </ac:picMkLst>
        </pc:picChg>
        <pc:picChg chg="add">
          <ac:chgData name="Roy Lamberty" userId="f10cc6e0917f4d30" providerId="LiveId" clId="{4128A69A-B842-4F05-BDAE-998DA01A3E79}" dt="2022-08-14T01:08:36.747" v="1249" actId="26606"/>
          <ac:picMkLst>
            <pc:docMk/>
            <pc:sldMk cId="4079922339" sldId="325"/>
            <ac:picMk id="23" creationId="{FEB601E2-EFED-4313-BEE4-9E27B94FC679}"/>
          </ac:picMkLst>
        </pc:picChg>
      </pc:sldChg>
      <pc:sldChg chg="addSp delSp modSp mod setBg setClrOvrMap delDesignElem">
        <pc:chgData name="Roy Lamberty" userId="f10cc6e0917f4d30" providerId="LiveId" clId="{4128A69A-B842-4F05-BDAE-998DA01A3E79}" dt="2022-08-14T01:01:59.758" v="1182" actId="1076"/>
        <pc:sldMkLst>
          <pc:docMk/>
          <pc:sldMk cId="2868887499" sldId="329"/>
        </pc:sldMkLst>
        <pc:spChg chg="mod">
          <ac:chgData name="Roy Lamberty" userId="f10cc6e0917f4d30" providerId="LiveId" clId="{4128A69A-B842-4F05-BDAE-998DA01A3E79}" dt="2022-08-14T01:00:54.307" v="1170" actId="121"/>
          <ac:spMkLst>
            <pc:docMk/>
            <pc:sldMk cId="2868887499" sldId="329"/>
            <ac:spMk id="82" creationId="{E9DD472D-62E3-44F2-8D6A-4275AB48AFE1}"/>
          </ac:spMkLst>
        </pc:spChg>
        <pc:spChg chg="add">
          <ac:chgData name="Roy Lamberty" userId="f10cc6e0917f4d30" providerId="LiveId" clId="{4128A69A-B842-4F05-BDAE-998DA01A3E79}" dt="2022-08-14T00:59:59.347" v="1155" actId="26606"/>
          <ac:spMkLst>
            <pc:docMk/>
            <pc:sldMk cId="2868887499" sldId="329"/>
            <ac:spMk id="93" creationId="{3717E301-9A1C-441F-BCE3-A7978A1C31F2}"/>
          </ac:spMkLst>
        </pc:spChg>
        <pc:spChg chg="add">
          <ac:chgData name="Roy Lamberty" userId="f10cc6e0917f4d30" providerId="LiveId" clId="{4128A69A-B842-4F05-BDAE-998DA01A3E79}" dt="2022-08-14T00:59:59.347" v="1155" actId="26606"/>
          <ac:spMkLst>
            <pc:docMk/>
            <pc:sldMk cId="2868887499" sldId="329"/>
            <ac:spMk id="95" creationId="{4C92FBE1-7876-42B4-BB11-46FF68221E5C}"/>
          </ac:spMkLst>
        </pc:spChg>
        <pc:spChg chg="add">
          <ac:chgData name="Roy Lamberty" userId="f10cc6e0917f4d30" providerId="LiveId" clId="{4128A69A-B842-4F05-BDAE-998DA01A3E79}" dt="2022-08-14T00:59:59.347" v="1155" actId="26606"/>
          <ac:spMkLst>
            <pc:docMk/>
            <pc:sldMk cId="2868887499" sldId="329"/>
            <ac:spMk id="97" creationId="{533FF7DD-D2FA-46C8-9787-A6952E98A3AB}"/>
          </ac:spMkLst>
        </pc:spChg>
        <pc:spChg chg="add">
          <ac:chgData name="Roy Lamberty" userId="f10cc6e0917f4d30" providerId="LiveId" clId="{4128A69A-B842-4F05-BDAE-998DA01A3E79}" dt="2022-08-14T00:59:59.347" v="1155" actId="26606"/>
          <ac:spMkLst>
            <pc:docMk/>
            <pc:sldMk cId="2868887499" sldId="329"/>
            <ac:spMk id="101" creationId="{689DAA74-CAD5-45BD-BA32-B0C7B64916ED}"/>
          </ac:spMkLst>
        </pc:spChg>
        <pc:spChg chg="add">
          <ac:chgData name="Roy Lamberty" userId="f10cc6e0917f4d30" providerId="LiveId" clId="{4128A69A-B842-4F05-BDAE-998DA01A3E79}" dt="2022-08-14T00:59:59.347" v="1155" actId="26606"/>
          <ac:spMkLst>
            <pc:docMk/>
            <pc:sldMk cId="2868887499" sldId="329"/>
            <ac:spMk id="105" creationId="{1B027622-B281-4F07-A9C1-98988A69C981}"/>
          </ac:spMkLst>
        </pc:spChg>
        <pc:spChg chg="add">
          <ac:chgData name="Roy Lamberty" userId="f10cc6e0917f4d30" providerId="LiveId" clId="{4128A69A-B842-4F05-BDAE-998DA01A3E79}" dt="2022-08-14T00:59:59.347" v="1155" actId="26606"/>
          <ac:spMkLst>
            <pc:docMk/>
            <pc:sldMk cId="2868887499" sldId="329"/>
            <ac:spMk id="107" creationId="{1FB09352-F9E7-4EC8-B376-EE4A13B7E2EF}"/>
          </ac:spMkLst>
        </pc:spChg>
        <pc:spChg chg="del">
          <ac:chgData name="Roy Lamberty" userId="f10cc6e0917f4d30" providerId="LiveId" clId="{4128A69A-B842-4F05-BDAE-998DA01A3E79}" dt="2022-08-13T10:28:19.030" v="36"/>
          <ac:spMkLst>
            <pc:docMk/>
            <pc:sldMk cId="2868887499" sldId="329"/>
            <ac:spMk id="133" creationId="{A84F153B-2093-4171-BD2D-1631695C9B80}"/>
          </ac:spMkLst>
        </pc:spChg>
        <pc:spChg chg="del">
          <ac:chgData name="Roy Lamberty" userId="f10cc6e0917f4d30" providerId="LiveId" clId="{4128A69A-B842-4F05-BDAE-998DA01A3E79}" dt="2022-08-13T10:28:19.030" v="36"/>
          <ac:spMkLst>
            <pc:docMk/>
            <pc:sldMk cId="2868887499" sldId="329"/>
            <ac:spMk id="135" creationId="{DB5BC99D-7BEA-4F13-B82B-A956E2D097CA}"/>
          </ac:spMkLst>
        </pc:spChg>
        <pc:spChg chg="del">
          <ac:chgData name="Roy Lamberty" userId="f10cc6e0917f4d30" providerId="LiveId" clId="{4128A69A-B842-4F05-BDAE-998DA01A3E79}" dt="2022-08-13T10:28:19.030" v="36"/>
          <ac:spMkLst>
            <pc:docMk/>
            <pc:sldMk cId="2868887499" sldId="329"/>
            <ac:spMk id="137" creationId="{F6167D22-B2B2-4469-BE4E-6B0DC972E45D}"/>
          </ac:spMkLst>
        </pc:spChg>
        <pc:spChg chg="del">
          <ac:chgData name="Roy Lamberty" userId="f10cc6e0917f4d30" providerId="LiveId" clId="{4128A69A-B842-4F05-BDAE-998DA01A3E79}" dt="2022-08-13T10:28:19.030" v="36"/>
          <ac:spMkLst>
            <pc:docMk/>
            <pc:sldMk cId="2868887499" sldId="329"/>
            <ac:spMk id="138" creationId="{E27E2F65-D0DD-4710-977A-873706F90177}"/>
          </ac:spMkLst>
        </pc:spChg>
        <pc:spChg chg="del">
          <ac:chgData name="Roy Lamberty" userId="f10cc6e0917f4d30" providerId="LiveId" clId="{4128A69A-B842-4F05-BDAE-998DA01A3E79}" dt="2022-08-13T10:28:19.030" v="36"/>
          <ac:spMkLst>
            <pc:docMk/>
            <pc:sldMk cId="2868887499" sldId="329"/>
            <ac:spMk id="139" creationId="{783A863A-BB4D-4ECD-8D75-B5B6F03D732A}"/>
          </ac:spMkLst>
        </pc:spChg>
        <pc:grpChg chg="del">
          <ac:chgData name="Roy Lamberty" userId="f10cc6e0917f4d30" providerId="LiveId" clId="{4128A69A-B842-4F05-BDAE-998DA01A3E79}" dt="2022-08-13T10:28:19.030" v="36"/>
          <ac:grpSpMkLst>
            <pc:docMk/>
            <pc:sldMk cId="2868887499" sldId="329"/>
            <ac:grpSpMk id="129" creationId="{EB9B5B69-A297-4D2F-8B89-529DA8A273B2}"/>
          </ac:grpSpMkLst>
        </pc:grpChg>
        <pc:grpChg chg="del">
          <ac:chgData name="Roy Lamberty" userId="f10cc6e0917f4d30" providerId="LiveId" clId="{4128A69A-B842-4F05-BDAE-998DA01A3E79}" dt="2022-08-13T10:28:19.030" v="36"/>
          <ac:grpSpMkLst>
            <pc:docMk/>
            <pc:sldMk cId="2868887499" sldId="329"/>
            <ac:grpSpMk id="131" creationId="{BC9C8D0D-644B-4B97-B83C-CC8E64361D44}"/>
          </ac:grpSpMkLst>
        </pc:grpChg>
        <pc:picChg chg="mod">
          <ac:chgData name="Roy Lamberty" userId="f10cc6e0917f4d30" providerId="LiveId" clId="{4128A69A-B842-4F05-BDAE-998DA01A3E79}" dt="2022-08-14T01:01:50.906" v="1181" actId="1076"/>
          <ac:picMkLst>
            <pc:docMk/>
            <pc:sldMk cId="2868887499" sldId="329"/>
            <ac:picMk id="78" creationId="{C3EA44AE-EF16-4F91-8BDC-6B3E7C9BC880}"/>
          </ac:picMkLst>
        </pc:picChg>
        <pc:picChg chg="mod">
          <ac:chgData name="Roy Lamberty" userId="f10cc6e0917f4d30" providerId="LiveId" clId="{4128A69A-B842-4F05-BDAE-998DA01A3E79}" dt="2022-08-14T01:01:59.758" v="1182" actId="1076"/>
          <ac:picMkLst>
            <pc:docMk/>
            <pc:sldMk cId="2868887499" sldId="329"/>
            <ac:picMk id="80" creationId="{DBC04F7E-3A95-43D5-B4E1-4B0C52692FD3}"/>
          </ac:picMkLst>
        </pc:picChg>
        <pc:picChg chg="add">
          <ac:chgData name="Roy Lamberty" userId="f10cc6e0917f4d30" providerId="LiveId" clId="{4128A69A-B842-4F05-BDAE-998DA01A3E79}" dt="2022-08-14T00:59:59.347" v="1155" actId="26606"/>
          <ac:picMkLst>
            <pc:docMk/>
            <pc:sldMk cId="2868887499" sldId="329"/>
            <ac:picMk id="87" creationId="{01A3CA1B-1530-4046-A299-90F41FE7FBFA}"/>
          </ac:picMkLst>
        </pc:picChg>
        <pc:picChg chg="add">
          <ac:chgData name="Roy Lamberty" userId="f10cc6e0917f4d30" providerId="LiveId" clId="{4128A69A-B842-4F05-BDAE-998DA01A3E79}" dt="2022-08-14T00:59:59.347" v="1155" actId="26606"/>
          <ac:picMkLst>
            <pc:docMk/>
            <pc:sldMk cId="2868887499" sldId="329"/>
            <ac:picMk id="89" creationId="{785DE991-651A-4067-9345-354591453204}"/>
          </ac:picMkLst>
        </pc:picChg>
        <pc:picChg chg="add">
          <ac:chgData name="Roy Lamberty" userId="f10cc6e0917f4d30" providerId="LiveId" clId="{4128A69A-B842-4F05-BDAE-998DA01A3E79}" dt="2022-08-14T00:59:59.347" v="1155" actId="26606"/>
          <ac:picMkLst>
            <pc:docMk/>
            <pc:sldMk cId="2868887499" sldId="329"/>
            <ac:picMk id="91" creationId="{B1A7D09E-FC38-41AC-AD2B-A9DCCFCBE681}"/>
          </ac:picMkLst>
        </pc:picChg>
        <pc:picChg chg="add">
          <ac:chgData name="Roy Lamberty" userId="f10cc6e0917f4d30" providerId="LiveId" clId="{4128A69A-B842-4F05-BDAE-998DA01A3E79}" dt="2022-08-14T00:59:59.347" v="1155" actId="26606"/>
          <ac:picMkLst>
            <pc:docMk/>
            <pc:sldMk cId="2868887499" sldId="329"/>
            <ac:picMk id="99" creationId="{35C36830-A033-4A06-A25D-A600188CA807}"/>
          </ac:picMkLst>
        </pc:picChg>
        <pc:picChg chg="add">
          <ac:chgData name="Roy Lamberty" userId="f10cc6e0917f4d30" providerId="LiveId" clId="{4128A69A-B842-4F05-BDAE-998DA01A3E79}" dt="2022-08-14T00:59:59.347" v="1155" actId="26606"/>
          <ac:picMkLst>
            <pc:docMk/>
            <pc:sldMk cId="2868887499" sldId="329"/>
            <ac:picMk id="103" creationId="{F48975C2-BBC3-402B-A091-9D2FA45F253B}"/>
          </ac:picMkLst>
        </pc:picChg>
      </pc:sldChg>
      <pc:sldChg chg="addSp modSp mod setBg addAnim">
        <pc:chgData name="Roy Lamberty" userId="f10cc6e0917f4d30" providerId="LiveId" clId="{4128A69A-B842-4F05-BDAE-998DA01A3E79}" dt="2022-08-14T01:31:23.497" v="1409"/>
        <pc:sldMkLst>
          <pc:docMk/>
          <pc:sldMk cId="1860172410" sldId="330"/>
        </pc:sldMkLst>
        <pc:spChg chg="mod">
          <ac:chgData name="Roy Lamberty" userId="f10cc6e0917f4d30" providerId="LiveId" clId="{4128A69A-B842-4F05-BDAE-998DA01A3E79}" dt="2022-08-14T01:31:23.497" v="1407" actId="26606"/>
          <ac:spMkLst>
            <pc:docMk/>
            <pc:sldMk cId="1860172410" sldId="330"/>
            <ac:spMk id="2" creationId="{234916F1-BE4E-422D-AC3C-7906315A4DD5}"/>
          </ac:spMkLst>
        </pc:spChg>
        <pc:spChg chg="add">
          <ac:chgData name="Roy Lamberty" userId="f10cc6e0917f4d30" providerId="LiveId" clId="{4128A69A-B842-4F05-BDAE-998DA01A3E79}" dt="2022-08-14T01:31:23.497" v="1407" actId="26606"/>
          <ac:spMkLst>
            <pc:docMk/>
            <pc:sldMk cId="1860172410" sldId="330"/>
            <ac:spMk id="15" creationId="{78C9D07A-5A22-4E55-B18A-47CF07E5080D}"/>
          </ac:spMkLst>
        </pc:spChg>
        <pc:spChg chg="add">
          <ac:chgData name="Roy Lamberty" userId="f10cc6e0917f4d30" providerId="LiveId" clId="{4128A69A-B842-4F05-BDAE-998DA01A3E79}" dt="2022-08-14T01:31:23.497" v="1407" actId="26606"/>
          <ac:spMkLst>
            <pc:docMk/>
            <pc:sldMk cId="1860172410" sldId="330"/>
            <ac:spMk id="17" creationId="{3D71E629-0739-4A59-972B-A9E9A4500E31}"/>
          </ac:spMkLst>
        </pc:spChg>
        <pc:spChg chg="add">
          <ac:chgData name="Roy Lamberty" userId="f10cc6e0917f4d30" providerId="LiveId" clId="{4128A69A-B842-4F05-BDAE-998DA01A3E79}" dt="2022-08-14T01:31:23.497" v="1407" actId="26606"/>
          <ac:spMkLst>
            <pc:docMk/>
            <pc:sldMk cId="1860172410" sldId="330"/>
            <ac:spMk id="19" creationId="{2F84762E-7FCC-4EAF-B9E7-CE7214491E0D}"/>
          </ac:spMkLst>
        </pc:spChg>
        <pc:spChg chg="add">
          <ac:chgData name="Roy Lamberty" userId="f10cc6e0917f4d30" providerId="LiveId" clId="{4128A69A-B842-4F05-BDAE-998DA01A3E79}" dt="2022-08-14T01:31:23.497" v="1407" actId="26606"/>
          <ac:spMkLst>
            <pc:docMk/>
            <pc:sldMk cId="1860172410" sldId="330"/>
            <ac:spMk id="23" creationId="{A1038667-0C3F-4764-A24D-DA9D9B474851}"/>
          </ac:spMkLst>
        </pc:spChg>
        <pc:spChg chg="add">
          <ac:chgData name="Roy Lamberty" userId="f10cc6e0917f4d30" providerId="LiveId" clId="{4128A69A-B842-4F05-BDAE-998DA01A3E79}" dt="2022-08-14T01:31:23.497" v="1407" actId="26606"/>
          <ac:spMkLst>
            <pc:docMk/>
            <pc:sldMk cId="1860172410" sldId="330"/>
            <ac:spMk id="27" creationId="{571EEFCA-9235-4BC2-85C3-A4EC6EE57AC4}"/>
          </ac:spMkLst>
        </pc:spChg>
        <pc:picChg chg="add">
          <ac:chgData name="Roy Lamberty" userId="f10cc6e0917f4d30" providerId="LiveId" clId="{4128A69A-B842-4F05-BDAE-998DA01A3E79}" dt="2022-08-14T01:31:23.497" v="1407" actId="26606"/>
          <ac:picMkLst>
            <pc:docMk/>
            <pc:sldMk cId="1860172410" sldId="330"/>
            <ac:picMk id="6" creationId="{0F1CF4D0-32AA-EE5B-BA7A-F5208D58F273}"/>
          </ac:picMkLst>
        </pc:picChg>
        <pc:picChg chg="add">
          <ac:chgData name="Roy Lamberty" userId="f10cc6e0917f4d30" providerId="LiveId" clId="{4128A69A-B842-4F05-BDAE-998DA01A3E79}" dt="2022-08-14T01:31:23.497" v="1407" actId="26606"/>
          <ac:picMkLst>
            <pc:docMk/>
            <pc:sldMk cId="1860172410" sldId="330"/>
            <ac:picMk id="9" creationId="{5321D838-2C7E-4177-9DD3-DAC78324A2B2}"/>
          </ac:picMkLst>
        </pc:picChg>
        <pc:picChg chg="add">
          <ac:chgData name="Roy Lamberty" userId="f10cc6e0917f4d30" providerId="LiveId" clId="{4128A69A-B842-4F05-BDAE-998DA01A3E79}" dt="2022-08-14T01:31:23.497" v="1407" actId="26606"/>
          <ac:picMkLst>
            <pc:docMk/>
            <pc:sldMk cId="1860172410" sldId="330"/>
            <ac:picMk id="11" creationId="{0146E45C-1450-4186-B501-74F221F897A8}"/>
          </ac:picMkLst>
        </pc:picChg>
        <pc:picChg chg="add">
          <ac:chgData name="Roy Lamberty" userId="f10cc6e0917f4d30" providerId="LiveId" clId="{4128A69A-B842-4F05-BDAE-998DA01A3E79}" dt="2022-08-14T01:31:23.497" v="1407" actId="26606"/>
          <ac:picMkLst>
            <pc:docMk/>
            <pc:sldMk cId="1860172410" sldId="330"/>
            <ac:picMk id="13" creationId="{EEDDA48B-BC04-4915-ADA3-A1A9522EB0D1}"/>
          </ac:picMkLst>
        </pc:picChg>
        <pc:picChg chg="add">
          <ac:chgData name="Roy Lamberty" userId="f10cc6e0917f4d30" providerId="LiveId" clId="{4128A69A-B842-4F05-BDAE-998DA01A3E79}" dt="2022-08-14T01:31:23.497" v="1407" actId="26606"/>
          <ac:picMkLst>
            <pc:docMk/>
            <pc:sldMk cId="1860172410" sldId="330"/>
            <ac:picMk id="21" creationId="{927A1389-2A5D-4886-AD82-F213767E673F}"/>
          </ac:picMkLst>
        </pc:picChg>
        <pc:picChg chg="add">
          <ac:chgData name="Roy Lamberty" userId="f10cc6e0917f4d30" providerId="LiveId" clId="{4128A69A-B842-4F05-BDAE-998DA01A3E79}" dt="2022-08-14T01:31:23.497" v="1407" actId="26606"/>
          <ac:picMkLst>
            <pc:docMk/>
            <pc:sldMk cId="1860172410" sldId="330"/>
            <ac:picMk id="25" creationId="{6AC2195B-895A-4535-8ECD-9F5B669C5CA5}"/>
          </ac:picMkLst>
        </pc:picChg>
      </pc:sldChg>
      <pc:sldChg chg="addSp delSp modSp del mod setBg">
        <pc:chgData name="Roy Lamberty" userId="f10cc6e0917f4d30" providerId="LiveId" clId="{4128A69A-B842-4F05-BDAE-998DA01A3E79}" dt="2022-08-14T01:43:57.797" v="1596" actId="47"/>
        <pc:sldMkLst>
          <pc:docMk/>
          <pc:sldMk cId="1140594397" sldId="331"/>
        </pc:sldMkLst>
        <pc:spChg chg="add del">
          <ac:chgData name="Roy Lamberty" userId="f10cc6e0917f4d30" providerId="LiveId" clId="{4128A69A-B842-4F05-BDAE-998DA01A3E79}" dt="2022-08-14T01:32:13.877" v="1411" actId="26606"/>
          <ac:spMkLst>
            <pc:docMk/>
            <pc:sldMk cId="1140594397" sldId="331"/>
            <ac:spMk id="8" creationId="{F059A320-8768-45B7-97A8-030AB958DF6F}"/>
          </ac:spMkLst>
        </pc:spChg>
        <pc:spChg chg="add del">
          <ac:chgData name="Roy Lamberty" userId="f10cc6e0917f4d30" providerId="LiveId" clId="{4128A69A-B842-4F05-BDAE-998DA01A3E79}" dt="2022-08-14T01:32:26.462" v="1413" actId="26606"/>
          <ac:spMkLst>
            <pc:docMk/>
            <pc:sldMk cId="1140594397" sldId="331"/>
            <ac:spMk id="10" creationId="{2FCB9EAE-C847-4F14-9A49-F762EF7EC29B}"/>
          </ac:spMkLst>
        </pc:spChg>
        <pc:spChg chg="add">
          <ac:chgData name="Roy Lamberty" userId="f10cc6e0917f4d30" providerId="LiveId" clId="{4128A69A-B842-4F05-BDAE-998DA01A3E79}" dt="2022-08-14T01:32:26.470" v="1414" actId="26606"/>
          <ac:spMkLst>
            <pc:docMk/>
            <pc:sldMk cId="1140594397" sldId="331"/>
            <ac:spMk id="12" creationId="{13D5C902-E4C0-4AFC-9EFC-3D1605AC5BA8}"/>
          </ac:spMkLst>
        </pc:spChg>
        <pc:spChg chg="add">
          <ac:chgData name="Roy Lamberty" userId="f10cc6e0917f4d30" providerId="LiveId" clId="{4128A69A-B842-4F05-BDAE-998DA01A3E79}" dt="2022-08-14T01:32:26.470" v="1414" actId="26606"/>
          <ac:spMkLst>
            <pc:docMk/>
            <pc:sldMk cId="1140594397" sldId="331"/>
            <ac:spMk id="13" creationId="{46F162CF-573F-4639-AF5E-5FED4D67E523}"/>
          </ac:spMkLst>
        </pc:spChg>
        <pc:picChg chg="mod">
          <ac:chgData name="Roy Lamberty" userId="f10cc6e0917f4d30" providerId="LiveId" clId="{4128A69A-B842-4F05-BDAE-998DA01A3E79}" dt="2022-08-14T01:39:29.958" v="1482" actId="14100"/>
          <ac:picMkLst>
            <pc:docMk/>
            <pc:sldMk cId="1140594397" sldId="331"/>
            <ac:picMk id="3" creationId="{61A6BCA6-0DAE-4B34-A501-150128F262D2}"/>
          </ac:picMkLst>
        </pc:picChg>
        <pc:picChg chg="add del">
          <ac:chgData name="Roy Lamberty" userId="f10cc6e0917f4d30" providerId="LiveId" clId="{4128A69A-B842-4F05-BDAE-998DA01A3E79}" dt="2022-08-14T01:32:26.462" v="1413" actId="26606"/>
          <ac:picMkLst>
            <pc:docMk/>
            <pc:sldMk cId="1140594397" sldId="331"/>
            <ac:picMk id="11" creationId="{093ACBE2-E271-4601-90A7-E67DE3C97FA3}"/>
          </ac:picMkLst>
        </pc:picChg>
        <pc:picChg chg="add">
          <ac:chgData name="Roy Lamberty" userId="f10cc6e0917f4d30" providerId="LiveId" clId="{4128A69A-B842-4F05-BDAE-998DA01A3E79}" dt="2022-08-14T01:32:26.470" v="1414" actId="26606"/>
          <ac:picMkLst>
            <pc:docMk/>
            <pc:sldMk cId="1140594397" sldId="331"/>
            <ac:picMk id="14" creationId="{5DE918B2-3C9B-4C0E-9303-1C05C39F1EC2}"/>
          </ac:picMkLst>
        </pc:picChg>
      </pc:sldChg>
      <pc:sldChg chg="addSp modSp mod setBg">
        <pc:chgData name="Roy Lamberty" userId="f10cc6e0917f4d30" providerId="LiveId" clId="{4128A69A-B842-4F05-BDAE-998DA01A3E79}" dt="2022-08-14T01:39:47.065" v="1486" actId="14100"/>
        <pc:sldMkLst>
          <pc:docMk/>
          <pc:sldMk cId="87584068" sldId="332"/>
        </pc:sldMkLst>
        <pc:spChg chg="add">
          <ac:chgData name="Roy Lamberty" userId="f10cc6e0917f4d30" providerId="LiveId" clId="{4128A69A-B842-4F05-BDAE-998DA01A3E79}" dt="2022-08-14T01:32:39.051" v="1415" actId="26606"/>
          <ac:spMkLst>
            <pc:docMk/>
            <pc:sldMk cId="87584068" sldId="332"/>
            <ac:spMk id="8" creationId="{355C2497-A31D-411B-B7CC-5CB04199A41F}"/>
          </ac:spMkLst>
        </pc:spChg>
        <pc:spChg chg="add">
          <ac:chgData name="Roy Lamberty" userId="f10cc6e0917f4d30" providerId="LiveId" clId="{4128A69A-B842-4F05-BDAE-998DA01A3E79}" dt="2022-08-14T01:32:39.051" v="1415" actId="26606"/>
          <ac:spMkLst>
            <pc:docMk/>
            <pc:sldMk cId="87584068" sldId="332"/>
            <ac:spMk id="12" creationId="{77C4A954-C4D8-4B3C-8268-C93B77D49D8D}"/>
          </ac:spMkLst>
        </pc:spChg>
        <pc:picChg chg="mod">
          <ac:chgData name="Roy Lamberty" userId="f10cc6e0917f4d30" providerId="LiveId" clId="{4128A69A-B842-4F05-BDAE-998DA01A3E79}" dt="2022-08-14T01:39:47.065" v="1486" actId="14100"/>
          <ac:picMkLst>
            <pc:docMk/>
            <pc:sldMk cId="87584068" sldId="332"/>
            <ac:picMk id="3" creationId="{CEB0AFA0-8CC6-4A0A-871A-5DD1410764DA}"/>
          </ac:picMkLst>
        </pc:picChg>
        <pc:picChg chg="add">
          <ac:chgData name="Roy Lamberty" userId="f10cc6e0917f4d30" providerId="LiveId" clId="{4128A69A-B842-4F05-BDAE-998DA01A3E79}" dt="2022-08-14T01:32:39.051" v="1415" actId="26606"/>
          <ac:picMkLst>
            <pc:docMk/>
            <pc:sldMk cId="87584068" sldId="332"/>
            <ac:picMk id="10" creationId="{1702A4D1-2C2E-40B4-9C63-D31CDB407FE4}"/>
          </ac:picMkLst>
        </pc:picChg>
      </pc:sldChg>
      <pc:sldChg chg="addSp modSp mod setBg">
        <pc:chgData name="Roy Lamberty" userId="f10cc6e0917f4d30" providerId="LiveId" clId="{4128A69A-B842-4F05-BDAE-998DA01A3E79}" dt="2022-08-14T01:39:17.188" v="1479" actId="14100"/>
        <pc:sldMkLst>
          <pc:docMk/>
          <pc:sldMk cId="2426249702" sldId="333"/>
        </pc:sldMkLst>
        <pc:spChg chg="add">
          <ac:chgData name="Roy Lamberty" userId="f10cc6e0917f4d30" providerId="LiveId" clId="{4128A69A-B842-4F05-BDAE-998DA01A3E79}" dt="2022-08-14T01:32:57.933" v="1416" actId="26606"/>
          <ac:spMkLst>
            <pc:docMk/>
            <pc:sldMk cId="2426249702" sldId="333"/>
            <ac:spMk id="8" creationId="{46F162CF-573F-4639-AF5E-5FED4D67E523}"/>
          </ac:spMkLst>
        </pc:spChg>
        <pc:spChg chg="add">
          <ac:chgData name="Roy Lamberty" userId="f10cc6e0917f4d30" providerId="LiveId" clId="{4128A69A-B842-4F05-BDAE-998DA01A3E79}" dt="2022-08-14T01:32:57.933" v="1416" actId="26606"/>
          <ac:spMkLst>
            <pc:docMk/>
            <pc:sldMk cId="2426249702" sldId="333"/>
            <ac:spMk id="12" creationId="{13D5C902-E4C0-4AFC-9EFC-3D1605AC5BA8}"/>
          </ac:spMkLst>
        </pc:spChg>
        <pc:picChg chg="mod">
          <ac:chgData name="Roy Lamberty" userId="f10cc6e0917f4d30" providerId="LiveId" clId="{4128A69A-B842-4F05-BDAE-998DA01A3E79}" dt="2022-08-14T01:39:17.188" v="1479" actId="14100"/>
          <ac:picMkLst>
            <pc:docMk/>
            <pc:sldMk cId="2426249702" sldId="333"/>
            <ac:picMk id="3" creationId="{F8F2A7D8-1457-4715-A71E-006EA36AE7D1}"/>
          </ac:picMkLst>
        </pc:picChg>
        <pc:picChg chg="add">
          <ac:chgData name="Roy Lamberty" userId="f10cc6e0917f4d30" providerId="LiveId" clId="{4128A69A-B842-4F05-BDAE-998DA01A3E79}" dt="2022-08-14T01:32:57.933" v="1416" actId="26606"/>
          <ac:picMkLst>
            <pc:docMk/>
            <pc:sldMk cId="2426249702" sldId="333"/>
            <ac:picMk id="10" creationId="{5DE918B2-3C9B-4C0E-9303-1C05C39F1EC2}"/>
          </ac:picMkLst>
        </pc:picChg>
      </pc:sldChg>
      <pc:sldChg chg="addSp modSp mod setBg">
        <pc:chgData name="Roy Lamberty" userId="f10cc6e0917f4d30" providerId="LiveId" clId="{4128A69A-B842-4F05-BDAE-998DA01A3E79}" dt="2022-08-14T01:40:48.521" v="1491" actId="14100"/>
        <pc:sldMkLst>
          <pc:docMk/>
          <pc:sldMk cId="198635441" sldId="334"/>
        </pc:sldMkLst>
        <pc:spChg chg="add">
          <ac:chgData name="Roy Lamberty" userId="f10cc6e0917f4d30" providerId="LiveId" clId="{4128A69A-B842-4F05-BDAE-998DA01A3E79}" dt="2022-08-14T01:33:10.407" v="1417" actId="26606"/>
          <ac:spMkLst>
            <pc:docMk/>
            <pc:sldMk cId="198635441" sldId="334"/>
            <ac:spMk id="8" creationId="{46F162CF-573F-4639-AF5E-5FED4D67E523}"/>
          </ac:spMkLst>
        </pc:spChg>
        <pc:spChg chg="add">
          <ac:chgData name="Roy Lamberty" userId="f10cc6e0917f4d30" providerId="LiveId" clId="{4128A69A-B842-4F05-BDAE-998DA01A3E79}" dt="2022-08-14T01:33:10.407" v="1417" actId="26606"/>
          <ac:spMkLst>
            <pc:docMk/>
            <pc:sldMk cId="198635441" sldId="334"/>
            <ac:spMk id="12" creationId="{13D5C902-E4C0-4AFC-9EFC-3D1605AC5BA8}"/>
          </ac:spMkLst>
        </pc:spChg>
        <pc:picChg chg="mod modCrop">
          <ac:chgData name="Roy Lamberty" userId="f10cc6e0917f4d30" providerId="LiveId" clId="{4128A69A-B842-4F05-BDAE-998DA01A3E79}" dt="2022-08-14T01:40:48.521" v="1491" actId="14100"/>
          <ac:picMkLst>
            <pc:docMk/>
            <pc:sldMk cId="198635441" sldId="334"/>
            <ac:picMk id="3" creationId="{16EE527E-1304-469C-9414-CBBED116ECEA}"/>
          </ac:picMkLst>
        </pc:picChg>
        <pc:picChg chg="add">
          <ac:chgData name="Roy Lamberty" userId="f10cc6e0917f4d30" providerId="LiveId" clId="{4128A69A-B842-4F05-BDAE-998DA01A3E79}" dt="2022-08-14T01:33:10.407" v="1417" actId="26606"/>
          <ac:picMkLst>
            <pc:docMk/>
            <pc:sldMk cId="198635441" sldId="334"/>
            <ac:picMk id="10" creationId="{5DE918B2-3C9B-4C0E-9303-1C05C39F1EC2}"/>
          </ac:picMkLst>
        </pc:picChg>
      </pc:sldChg>
      <pc:sldChg chg="del">
        <pc:chgData name="Roy Lamberty" userId="f10cc6e0917f4d30" providerId="LiveId" clId="{4128A69A-B842-4F05-BDAE-998DA01A3E79}" dt="2022-08-14T01:33:14.480" v="1418" actId="47"/>
        <pc:sldMkLst>
          <pc:docMk/>
          <pc:sldMk cId="2192442948" sldId="335"/>
        </pc:sldMkLst>
      </pc:sldChg>
      <pc:sldChg chg="addSp modSp mod setBg">
        <pc:chgData name="Roy Lamberty" userId="f10cc6e0917f4d30" providerId="LiveId" clId="{4128A69A-B842-4F05-BDAE-998DA01A3E79}" dt="2022-08-14T01:33:57.074" v="1421" actId="1076"/>
        <pc:sldMkLst>
          <pc:docMk/>
          <pc:sldMk cId="2944488551" sldId="336"/>
        </pc:sldMkLst>
        <pc:spChg chg="add">
          <ac:chgData name="Roy Lamberty" userId="f10cc6e0917f4d30" providerId="LiveId" clId="{4128A69A-B842-4F05-BDAE-998DA01A3E79}" dt="2022-08-14T01:33:42.619" v="1419" actId="26606"/>
          <ac:spMkLst>
            <pc:docMk/>
            <pc:sldMk cId="2944488551" sldId="336"/>
            <ac:spMk id="8" creationId="{CAF43216-230D-4305-A1C8-B62D812B5A3E}"/>
          </ac:spMkLst>
        </pc:spChg>
        <pc:spChg chg="add">
          <ac:chgData name="Roy Lamberty" userId="f10cc6e0917f4d30" providerId="LiveId" clId="{4128A69A-B842-4F05-BDAE-998DA01A3E79}" dt="2022-08-14T01:33:42.619" v="1419" actId="26606"/>
          <ac:spMkLst>
            <pc:docMk/>
            <pc:sldMk cId="2944488551" sldId="336"/>
            <ac:spMk id="12" creationId="{8B596859-88E8-4EB6-B800-82A454647840}"/>
          </ac:spMkLst>
        </pc:spChg>
        <pc:picChg chg="mod">
          <ac:chgData name="Roy Lamberty" userId="f10cc6e0917f4d30" providerId="LiveId" clId="{4128A69A-B842-4F05-BDAE-998DA01A3E79}" dt="2022-08-14T01:33:57.074" v="1421" actId="1076"/>
          <ac:picMkLst>
            <pc:docMk/>
            <pc:sldMk cId="2944488551" sldId="336"/>
            <ac:picMk id="3" creationId="{34BF2316-7D46-4DA1-A30F-3824D9662454}"/>
          </ac:picMkLst>
        </pc:picChg>
        <pc:picChg chg="add">
          <ac:chgData name="Roy Lamberty" userId="f10cc6e0917f4d30" providerId="LiveId" clId="{4128A69A-B842-4F05-BDAE-998DA01A3E79}" dt="2022-08-14T01:33:42.619" v="1419" actId="26606"/>
          <ac:picMkLst>
            <pc:docMk/>
            <pc:sldMk cId="2944488551" sldId="336"/>
            <ac:picMk id="10" creationId="{ABFE1D33-74D4-49A6-BE38-4E9E88ED963B}"/>
          </ac:picMkLst>
        </pc:picChg>
      </pc:sldChg>
      <pc:sldChg chg="del">
        <pc:chgData name="Roy Lamberty" userId="f10cc6e0917f4d30" providerId="LiveId" clId="{4128A69A-B842-4F05-BDAE-998DA01A3E79}" dt="2022-08-14T01:34:10.397" v="1422" actId="47"/>
        <pc:sldMkLst>
          <pc:docMk/>
          <pc:sldMk cId="743294562" sldId="339"/>
        </pc:sldMkLst>
      </pc:sldChg>
      <pc:sldChg chg="del">
        <pc:chgData name="Roy Lamberty" userId="f10cc6e0917f4d30" providerId="LiveId" clId="{4128A69A-B842-4F05-BDAE-998DA01A3E79}" dt="2022-08-14T01:34:15.535" v="1423" actId="47"/>
        <pc:sldMkLst>
          <pc:docMk/>
          <pc:sldMk cId="3428708269" sldId="341"/>
        </pc:sldMkLst>
      </pc:sldChg>
      <pc:sldChg chg="addSp modSp mod setBg">
        <pc:chgData name="Roy Lamberty" userId="f10cc6e0917f4d30" providerId="LiveId" clId="{4128A69A-B842-4F05-BDAE-998DA01A3E79}" dt="2022-08-14T01:34:25.384" v="1425" actId="1076"/>
        <pc:sldMkLst>
          <pc:docMk/>
          <pc:sldMk cId="3424499183" sldId="342"/>
        </pc:sldMkLst>
        <pc:spChg chg="add">
          <ac:chgData name="Roy Lamberty" userId="f10cc6e0917f4d30" providerId="LiveId" clId="{4128A69A-B842-4F05-BDAE-998DA01A3E79}" dt="2022-08-14T01:34:22.732" v="1424" actId="26606"/>
          <ac:spMkLst>
            <pc:docMk/>
            <pc:sldMk cId="3424499183" sldId="342"/>
            <ac:spMk id="8" creationId="{CAF43216-230D-4305-A1C8-B62D812B5A3E}"/>
          </ac:spMkLst>
        </pc:spChg>
        <pc:spChg chg="add">
          <ac:chgData name="Roy Lamberty" userId="f10cc6e0917f4d30" providerId="LiveId" clId="{4128A69A-B842-4F05-BDAE-998DA01A3E79}" dt="2022-08-14T01:34:22.732" v="1424" actId="26606"/>
          <ac:spMkLst>
            <pc:docMk/>
            <pc:sldMk cId="3424499183" sldId="342"/>
            <ac:spMk id="12" creationId="{8B596859-88E8-4EB6-B800-82A454647840}"/>
          </ac:spMkLst>
        </pc:spChg>
        <pc:picChg chg="mod">
          <ac:chgData name="Roy Lamberty" userId="f10cc6e0917f4d30" providerId="LiveId" clId="{4128A69A-B842-4F05-BDAE-998DA01A3E79}" dt="2022-08-14T01:34:25.384" v="1425" actId="1076"/>
          <ac:picMkLst>
            <pc:docMk/>
            <pc:sldMk cId="3424499183" sldId="342"/>
            <ac:picMk id="3" creationId="{840B0C58-44A5-43FD-AA9C-A34ACB16F246}"/>
          </ac:picMkLst>
        </pc:picChg>
        <pc:picChg chg="add">
          <ac:chgData name="Roy Lamberty" userId="f10cc6e0917f4d30" providerId="LiveId" clId="{4128A69A-B842-4F05-BDAE-998DA01A3E79}" dt="2022-08-14T01:34:22.732" v="1424" actId="26606"/>
          <ac:picMkLst>
            <pc:docMk/>
            <pc:sldMk cId="3424499183" sldId="342"/>
            <ac:picMk id="10" creationId="{ABFE1D33-74D4-49A6-BE38-4E9E88ED963B}"/>
          </ac:picMkLst>
        </pc:picChg>
      </pc:sldChg>
      <pc:sldChg chg="del">
        <pc:chgData name="Roy Lamberty" userId="f10cc6e0917f4d30" providerId="LiveId" clId="{4128A69A-B842-4F05-BDAE-998DA01A3E79}" dt="2022-08-14T01:34:28.305" v="1426" actId="47"/>
        <pc:sldMkLst>
          <pc:docMk/>
          <pc:sldMk cId="2418971950" sldId="343"/>
        </pc:sldMkLst>
      </pc:sldChg>
      <pc:sldChg chg="addSp delSp modSp mod setBg">
        <pc:chgData name="Roy Lamberty" userId="f10cc6e0917f4d30" providerId="LiveId" clId="{4128A69A-B842-4F05-BDAE-998DA01A3E79}" dt="2022-08-14T01:37:01.549" v="1454" actId="14100"/>
        <pc:sldMkLst>
          <pc:docMk/>
          <pc:sldMk cId="1935842940" sldId="344"/>
        </pc:sldMkLst>
        <pc:spChg chg="add del">
          <ac:chgData name="Roy Lamberty" userId="f10cc6e0917f4d30" providerId="LiveId" clId="{4128A69A-B842-4F05-BDAE-998DA01A3E79}" dt="2022-08-14T01:36:49.360" v="1450" actId="26606"/>
          <ac:spMkLst>
            <pc:docMk/>
            <pc:sldMk cId="1935842940" sldId="344"/>
            <ac:spMk id="10" creationId="{CAF43216-230D-4305-A1C8-B62D812B5A3E}"/>
          </ac:spMkLst>
        </pc:spChg>
        <pc:spChg chg="add del">
          <ac:chgData name="Roy Lamberty" userId="f10cc6e0917f4d30" providerId="LiveId" clId="{4128A69A-B842-4F05-BDAE-998DA01A3E79}" dt="2022-08-14T01:36:49.360" v="1450" actId="26606"/>
          <ac:spMkLst>
            <pc:docMk/>
            <pc:sldMk cId="1935842940" sldId="344"/>
            <ac:spMk id="14" creationId="{8B596859-88E8-4EB6-B800-82A454647840}"/>
          </ac:spMkLst>
        </pc:spChg>
        <pc:spChg chg="add">
          <ac:chgData name="Roy Lamberty" userId="f10cc6e0917f4d30" providerId="LiveId" clId="{4128A69A-B842-4F05-BDAE-998DA01A3E79}" dt="2022-08-14T01:36:49.360" v="1450" actId="26606"/>
          <ac:spMkLst>
            <pc:docMk/>
            <pc:sldMk cId="1935842940" sldId="344"/>
            <ac:spMk id="19" creationId="{46F162CF-573F-4639-AF5E-5FED4D67E523}"/>
          </ac:spMkLst>
        </pc:spChg>
        <pc:spChg chg="add">
          <ac:chgData name="Roy Lamberty" userId="f10cc6e0917f4d30" providerId="LiveId" clId="{4128A69A-B842-4F05-BDAE-998DA01A3E79}" dt="2022-08-14T01:36:49.360" v="1450" actId="26606"/>
          <ac:spMkLst>
            <pc:docMk/>
            <pc:sldMk cId="1935842940" sldId="344"/>
            <ac:spMk id="23" creationId="{13D5C902-E4C0-4AFC-9EFC-3D1605AC5BA8}"/>
          </ac:spMkLst>
        </pc:spChg>
        <pc:picChg chg="mod">
          <ac:chgData name="Roy Lamberty" userId="f10cc6e0917f4d30" providerId="LiveId" clId="{4128A69A-B842-4F05-BDAE-998DA01A3E79}" dt="2022-08-14T01:37:01.549" v="1454" actId="14100"/>
          <ac:picMkLst>
            <pc:docMk/>
            <pc:sldMk cId="1935842940" sldId="344"/>
            <ac:picMk id="5" creationId="{3F25269C-6055-422F-83D6-FEA2A70E4FB5}"/>
          </ac:picMkLst>
        </pc:picChg>
        <pc:picChg chg="add del">
          <ac:chgData name="Roy Lamberty" userId="f10cc6e0917f4d30" providerId="LiveId" clId="{4128A69A-B842-4F05-BDAE-998DA01A3E79}" dt="2022-08-14T01:36:49.360" v="1450" actId="26606"/>
          <ac:picMkLst>
            <pc:docMk/>
            <pc:sldMk cId="1935842940" sldId="344"/>
            <ac:picMk id="12" creationId="{ABFE1D33-74D4-49A6-BE38-4E9E88ED963B}"/>
          </ac:picMkLst>
        </pc:picChg>
        <pc:picChg chg="add">
          <ac:chgData name="Roy Lamberty" userId="f10cc6e0917f4d30" providerId="LiveId" clId="{4128A69A-B842-4F05-BDAE-998DA01A3E79}" dt="2022-08-14T01:36:49.360" v="1450" actId="26606"/>
          <ac:picMkLst>
            <pc:docMk/>
            <pc:sldMk cId="1935842940" sldId="344"/>
            <ac:picMk id="21" creationId="{5DE918B2-3C9B-4C0E-9303-1C05C39F1EC2}"/>
          </ac:picMkLst>
        </pc:picChg>
      </pc:sldChg>
      <pc:sldChg chg="addSp modSp mod setBg">
        <pc:chgData name="Roy Lamberty" userId="f10cc6e0917f4d30" providerId="LiveId" clId="{4128A69A-B842-4F05-BDAE-998DA01A3E79}" dt="2022-08-14T01:36:24.775" v="1449" actId="14100"/>
        <pc:sldMkLst>
          <pc:docMk/>
          <pc:sldMk cId="4077648331" sldId="345"/>
        </pc:sldMkLst>
        <pc:spChg chg="add">
          <ac:chgData name="Roy Lamberty" userId="f10cc6e0917f4d30" providerId="LiveId" clId="{4128A69A-B842-4F05-BDAE-998DA01A3E79}" dt="2022-08-14T01:34:48.106" v="1430" actId="26606"/>
          <ac:spMkLst>
            <pc:docMk/>
            <pc:sldMk cId="4077648331" sldId="345"/>
            <ac:spMk id="8" creationId="{CAF43216-230D-4305-A1C8-B62D812B5A3E}"/>
          </ac:spMkLst>
        </pc:spChg>
        <pc:spChg chg="add">
          <ac:chgData name="Roy Lamberty" userId="f10cc6e0917f4d30" providerId="LiveId" clId="{4128A69A-B842-4F05-BDAE-998DA01A3E79}" dt="2022-08-14T01:34:48.106" v="1430" actId="26606"/>
          <ac:spMkLst>
            <pc:docMk/>
            <pc:sldMk cId="4077648331" sldId="345"/>
            <ac:spMk id="12" creationId="{8B596859-88E8-4EB6-B800-82A454647840}"/>
          </ac:spMkLst>
        </pc:spChg>
        <pc:picChg chg="mod">
          <ac:chgData name="Roy Lamberty" userId="f10cc6e0917f4d30" providerId="LiveId" clId="{4128A69A-B842-4F05-BDAE-998DA01A3E79}" dt="2022-08-14T01:36:24.775" v="1449" actId="14100"/>
          <ac:picMkLst>
            <pc:docMk/>
            <pc:sldMk cId="4077648331" sldId="345"/>
            <ac:picMk id="3" creationId="{E61CB0BE-0596-4FB6-9149-61141F586341}"/>
          </ac:picMkLst>
        </pc:picChg>
        <pc:picChg chg="add">
          <ac:chgData name="Roy Lamberty" userId="f10cc6e0917f4d30" providerId="LiveId" clId="{4128A69A-B842-4F05-BDAE-998DA01A3E79}" dt="2022-08-14T01:34:48.106" v="1430" actId="26606"/>
          <ac:picMkLst>
            <pc:docMk/>
            <pc:sldMk cId="4077648331" sldId="345"/>
            <ac:picMk id="10" creationId="{ABFE1D33-74D4-49A6-BE38-4E9E88ED963B}"/>
          </ac:picMkLst>
        </pc:picChg>
      </pc:sldChg>
      <pc:sldChg chg="addSp delSp modSp mod setBg">
        <pc:chgData name="Roy Lamberty" userId="f10cc6e0917f4d30" providerId="LiveId" clId="{4128A69A-B842-4F05-BDAE-998DA01A3E79}" dt="2022-08-14T01:36:05.068" v="1445" actId="14100"/>
        <pc:sldMkLst>
          <pc:docMk/>
          <pc:sldMk cId="2330157031" sldId="346"/>
        </pc:sldMkLst>
        <pc:spChg chg="add del">
          <ac:chgData name="Roy Lamberty" userId="f10cc6e0917f4d30" providerId="LiveId" clId="{4128A69A-B842-4F05-BDAE-998DA01A3E79}" dt="2022-08-14T01:35:17.554" v="1434" actId="26606"/>
          <ac:spMkLst>
            <pc:docMk/>
            <pc:sldMk cId="2330157031" sldId="346"/>
            <ac:spMk id="8" creationId="{C1F07745-D943-46DF-AB69-FA455CE428EA}"/>
          </ac:spMkLst>
        </pc:spChg>
        <pc:spChg chg="add del">
          <ac:chgData name="Roy Lamberty" userId="f10cc6e0917f4d30" providerId="LiveId" clId="{4128A69A-B842-4F05-BDAE-998DA01A3E79}" dt="2022-08-14T01:35:17.554" v="1434" actId="26606"/>
          <ac:spMkLst>
            <pc:docMk/>
            <pc:sldMk cId="2330157031" sldId="346"/>
            <ac:spMk id="10" creationId="{B72A2E17-3305-4404-A0DA-5CC3BDAFE08C}"/>
          </ac:spMkLst>
        </pc:spChg>
        <pc:spChg chg="add del">
          <ac:chgData name="Roy Lamberty" userId="f10cc6e0917f4d30" providerId="LiveId" clId="{4128A69A-B842-4F05-BDAE-998DA01A3E79}" dt="2022-08-14T01:35:27.759" v="1436" actId="26606"/>
          <ac:spMkLst>
            <pc:docMk/>
            <pc:sldMk cId="2330157031" sldId="346"/>
            <ac:spMk id="12" creationId="{0777E6F6-E61F-490D-9BE1-B810F34D030B}"/>
          </ac:spMkLst>
        </pc:spChg>
        <pc:spChg chg="add del">
          <ac:chgData name="Roy Lamberty" userId="f10cc6e0917f4d30" providerId="LiveId" clId="{4128A69A-B842-4F05-BDAE-998DA01A3E79}" dt="2022-08-14T01:35:27.759" v="1436" actId="26606"/>
          <ac:spMkLst>
            <pc:docMk/>
            <pc:sldMk cId="2330157031" sldId="346"/>
            <ac:spMk id="13" creationId="{F66CD28B-8237-4418-A5CA-CDF8424CF4BE}"/>
          </ac:spMkLst>
        </pc:spChg>
        <pc:spChg chg="add del">
          <ac:chgData name="Roy Lamberty" userId="f10cc6e0917f4d30" providerId="LiveId" clId="{4128A69A-B842-4F05-BDAE-998DA01A3E79}" dt="2022-08-14T01:35:44.086" v="1438" actId="26606"/>
          <ac:spMkLst>
            <pc:docMk/>
            <pc:sldMk cId="2330157031" sldId="346"/>
            <ac:spMk id="15" creationId="{0C6FF910-028F-42AA-93E3-E4637BF734A6}"/>
          </ac:spMkLst>
        </pc:spChg>
        <pc:spChg chg="add del">
          <ac:chgData name="Roy Lamberty" userId="f10cc6e0917f4d30" providerId="LiveId" clId="{4128A69A-B842-4F05-BDAE-998DA01A3E79}" dt="2022-08-14T01:35:44.086" v="1438" actId="26606"/>
          <ac:spMkLst>
            <pc:docMk/>
            <pc:sldMk cId="2330157031" sldId="346"/>
            <ac:spMk id="17" creationId="{05411216-9E9D-4434-A7FC-AB65EBAE97C0}"/>
          </ac:spMkLst>
        </pc:spChg>
        <pc:spChg chg="add del">
          <ac:chgData name="Roy Lamberty" userId="f10cc6e0917f4d30" providerId="LiveId" clId="{4128A69A-B842-4F05-BDAE-998DA01A3E79}" dt="2022-08-14T01:35:47.253" v="1440" actId="26606"/>
          <ac:spMkLst>
            <pc:docMk/>
            <pc:sldMk cId="2330157031" sldId="346"/>
            <ac:spMk id="19" creationId="{F059A320-8768-45B7-97A8-030AB958DF6F}"/>
          </ac:spMkLst>
        </pc:spChg>
        <pc:spChg chg="add">
          <ac:chgData name="Roy Lamberty" userId="f10cc6e0917f4d30" providerId="LiveId" clId="{4128A69A-B842-4F05-BDAE-998DA01A3E79}" dt="2022-08-14T01:35:47.259" v="1441" actId="26606"/>
          <ac:spMkLst>
            <pc:docMk/>
            <pc:sldMk cId="2330157031" sldId="346"/>
            <ac:spMk id="21" creationId="{CAF43216-230D-4305-A1C8-B62D812B5A3E}"/>
          </ac:spMkLst>
        </pc:spChg>
        <pc:spChg chg="add">
          <ac:chgData name="Roy Lamberty" userId="f10cc6e0917f4d30" providerId="LiveId" clId="{4128A69A-B842-4F05-BDAE-998DA01A3E79}" dt="2022-08-14T01:35:47.259" v="1441" actId="26606"/>
          <ac:spMkLst>
            <pc:docMk/>
            <pc:sldMk cId="2330157031" sldId="346"/>
            <ac:spMk id="23" creationId="{8B596859-88E8-4EB6-B800-82A454647840}"/>
          </ac:spMkLst>
        </pc:spChg>
        <pc:picChg chg="mod">
          <ac:chgData name="Roy Lamberty" userId="f10cc6e0917f4d30" providerId="LiveId" clId="{4128A69A-B842-4F05-BDAE-998DA01A3E79}" dt="2022-08-14T01:36:05.068" v="1445" actId="14100"/>
          <ac:picMkLst>
            <pc:docMk/>
            <pc:sldMk cId="2330157031" sldId="346"/>
            <ac:picMk id="3" creationId="{E7FE2BE8-A09F-4F21-8243-20BE56DE3AD6}"/>
          </ac:picMkLst>
        </pc:picChg>
        <pc:picChg chg="add del">
          <ac:chgData name="Roy Lamberty" userId="f10cc6e0917f4d30" providerId="LiveId" clId="{4128A69A-B842-4F05-BDAE-998DA01A3E79}" dt="2022-08-14T01:35:44.086" v="1438" actId="26606"/>
          <ac:picMkLst>
            <pc:docMk/>
            <pc:sldMk cId="2330157031" sldId="346"/>
            <ac:picMk id="16" creationId="{FFE4B95C-E458-4504-B84C-62245548D8E4}"/>
          </ac:picMkLst>
        </pc:picChg>
        <pc:picChg chg="add">
          <ac:chgData name="Roy Lamberty" userId="f10cc6e0917f4d30" providerId="LiveId" clId="{4128A69A-B842-4F05-BDAE-998DA01A3E79}" dt="2022-08-14T01:35:47.259" v="1441" actId="26606"/>
          <ac:picMkLst>
            <pc:docMk/>
            <pc:sldMk cId="2330157031" sldId="346"/>
            <ac:picMk id="22" creationId="{ABFE1D33-74D4-49A6-BE38-4E9E88ED963B}"/>
          </ac:picMkLst>
        </pc:picChg>
      </pc:sldChg>
      <pc:sldChg chg="addSp delSp modSp mod setBg">
        <pc:chgData name="Roy Lamberty" userId="f10cc6e0917f4d30" providerId="LiveId" clId="{4128A69A-B842-4F05-BDAE-998DA01A3E79}" dt="2022-08-14T01:37:44.800" v="1462" actId="14100"/>
        <pc:sldMkLst>
          <pc:docMk/>
          <pc:sldMk cId="2862125041" sldId="347"/>
        </pc:sldMkLst>
        <pc:spChg chg="add del">
          <ac:chgData name="Roy Lamberty" userId="f10cc6e0917f4d30" providerId="LiveId" clId="{4128A69A-B842-4F05-BDAE-998DA01A3E79}" dt="2022-08-14T01:37:27.824" v="1457" actId="26606"/>
          <ac:spMkLst>
            <pc:docMk/>
            <pc:sldMk cId="2862125041" sldId="347"/>
            <ac:spMk id="10" creationId="{67E5AC2D-4D6C-4824-866E-F9DE4F0175B3}"/>
          </ac:spMkLst>
        </pc:spChg>
        <pc:spChg chg="add">
          <ac:chgData name="Roy Lamberty" userId="f10cc6e0917f4d30" providerId="LiveId" clId="{4128A69A-B842-4F05-BDAE-998DA01A3E79}" dt="2022-08-14T01:37:27.824" v="1457" actId="26606"/>
          <ac:spMkLst>
            <pc:docMk/>
            <pc:sldMk cId="2862125041" sldId="347"/>
            <ac:spMk id="15" creationId="{355C2497-A31D-411B-B7CC-5CB04199A41F}"/>
          </ac:spMkLst>
        </pc:spChg>
        <pc:spChg chg="add">
          <ac:chgData name="Roy Lamberty" userId="f10cc6e0917f4d30" providerId="LiveId" clId="{4128A69A-B842-4F05-BDAE-998DA01A3E79}" dt="2022-08-14T01:37:27.824" v="1457" actId="26606"/>
          <ac:spMkLst>
            <pc:docMk/>
            <pc:sldMk cId="2862125041" sldId="347"/>
            <ac:spMk id="19" creationId="{77C4A954-C4D8-4B3C-8268-C93B77D49D8D}"/>
          </ac:spMkLst>
        </pc:spChg>
        <pc:picChg chg="mod">
          <ac:chgData name="Roy Lamberty" userId="f10cc6e0917f4d30" providerId="LiveId" clId="{4128A69A-B842-4F05-BDAE-998DA01A3E79}" dt="2022-08-14T01:37:44.800" v="1462" actId="14100"/>
          <ac:picMkLst>
            <pc:docMk/>
            <pc:sldMk cId="2862125041" sldId="347"/>
            <ac:picMk id="3" creationId="{37E6CE6C-BB0B-40B1-B606-21B61461A965}"/>
          </ac:picMkLst>
        </pc:picChg>
        <pc:picChg chg="add del">
          <ac:chgData name="Roy Lamberty" userId="f10cc6e0917f4d30" providerId="LiveId" clId="{4128A69A-B842-4F05-BDAE-998DA01A3E79}" dt="2022-08-14T01:37:27.824" v="1457" actId="26606"/>
          <ac:picMkLst>
            <pc:docMk/>
            <pc:sldMk cId="2862125041" sldId="347"/>
            <ac:picMk id="8" creationId="{E24ECB3D-8433-4CE7-8ED9-18DD5F22451D}"/>
          </ac:picMkLst>
        </pc:picChg>
        <pc:picChg chg="add">
          <ac:chgData name="Roy Lamberty" userId="f10cc6e0917f4d30" providerId="LiveId" clId="{4128A69A-B842-4F05-BDAE-998DA01A3E79}" dt="2022-08-14T01:37:27.824" v="1457" actId="26606"/>
          <ac:picMkLst>
            <pc:docMk/>
            <pc:sldMk cId="2862125041" sldId="347"/>
            <ac:picMk id="17" creationId="{1702A4D1-2C2E-40B4-9C63-D31CDB407FE4}"/>
          </ac:picMkLst>
        </pc:picChg>
      </pc:sldChg>
      <pc:sldChg chg="addSp modSp mod setBg">
        <pc:chgData name="Roy Lamberty" userId="f10cc6e0917f4d30" providerId="LiveId" clId="{4128A69A-B842-4F05-BDAE-998DA01A3E79}" dt="2022-08-14T01:38:08.539" v="1466" actId="14100"/>
        <pc:sldMkLst>
          <pc:docMk/>
          <pc:sldMk cId="2622686945" sldId="348"/>
        </pc:sldMkLst>
        <pc:spChg chg="add">
          <ac:chgData name="Roy Lamberty" userId="f10cc6e0917f4d30" providerId="LiveId" clId="{4128A69A-B842-4F05-BDAE-998DA01A3E79}" dt="2022-08-14T01:37:57.317" v="1463" actId="26606"/>
          <ac:spMkLst>
            <pc:docMk/>
            <pc:sldMk cId="2622686945" sldId="348"/>
            <ac:spMk id="8" creationId="{355C2497-A31D-411B-B7CC-5CB04199A41F}"/>
          </ac:spMkLst>
        </pc:spChg>
        <pc:spChg chg="add">
          <ac:chgData name="Roy Lamberty" userId="f10cc6e0917f4d30" providerId="LiveId" clId="{4128A69A-B842-4F05-BDAE-998DA01A3E79}" dt="2022-08-14T01:37:57.317" v="1463" actId="26606"/>
          <ac:spMkLst>
            <pc:docMk/>
            <pc:sldMk cId="2622686945" sldId="348"/>
            <ac:spMk id="12" creationId="{77C4A954-C4D8-4B3C-8268-C93B77D49D8D}"/>
          </ac:spMkLst>
        </pc:spChg>
        <pc:picChg chg="mod">
          <ac:chgData name="Roy Lamberty" userId="f10cc6e0917f4d30" providerId="LiveId" clId="{4128A69A-B842-4F05-BDAE-998DA01A3E79}" dt="2022-08-14T01:38:08.539" v="1466" actId="14100"/>
          <ac:picMkLst>
            <pc:docMk/>
            <pc:sldMk cId="2622686945" sldId="348"/>
            <ac:picMk id="3" creationId="{E18ABDCF-51D7-45D1-80F8-9BFD0E7834EC}"/>
          </ac:picMkLst>
        </pc:picChg>
        <pc:picChg chg="add">
          <ac:chgData name="Roy Lamberty" userId="f10cc6e0917f4d30" providerId="LiveId" clId="{4128A69A-B842-4F05-BDAE-998DA01A3E79}" dt="2022-08-14T01:37:57.317" v="1463" actId="26606"/>
          <ac:picMkLst>
            <pc:docMk/>
            <pc:sldMk cId="2622686945" sldId="348"/>
            <ac:picMk id="10" creationId="{1702A4D1-2C2E-40B4-9C63-D31CDB407FE4}"/>
          </ac:picMkLst>
        </pc:picChg>
      </pc:sldChg>
      <pc:sldChg chg="addSp modSp del mod setBg">
        <pc:chgData name="Roy Lamberty" userId="f10cc6e0917f4d30" providerId="LiveId" clId="{4128A69A-B842-4F05-BDAE-998DA01A3E79}" dt="2022-08-14T01:38:44.114" v="1473" actId="47"/>
        <pc:sldMkLst>
          <pc:docMk/>
          <pc:sldMk cId="2573494119" sldId="349"/>
        </pc:sldMkLst>
        <pc:spChg chg="add">
          <ac:chgData name="Roy Lamberty" userId="f10cc6e0917f4d30" providerId="LiveId" clId="{4128A69A-B842-4F05-BDAE-998DA01A3E79}" dt="2022-08-14T01:38:17.967" v="1467" actId="26606"/>
          <ac:spMkLst>
            <pc:docMk/>
            <pc:sldMk cId="2573494119" sldId="349"/>
            <ac:spMk id="8" creationId="{355C2497-A31D-411B-B7CC-5CB04199A41F}"/>
          </ac:spMkLst>
        </pc:spChg>
        <pc:spChg chg="add">
          <ac:chgData name="Roy Lamberty" userId="f10cc6e0917f4d30" providerId="LiveId" clId="{4128A69A-B842-4F05-BDAE-998DA01A3E79}" dt="2022-08-14T01:38:17.967" v="1467" actId="26606"/>
          <ac:spMkLst>
            <pc:docMk/>
            <pc:sldMk cId="2573494119" sldId="349"/>
            <ac:spMk id="12" creationId="{77C4A954-C4D8-4B3C-8268-C93B77D49D8D}"/>
          </ac:spMkLst>
        </pc:spChg>
        <pc:picChg chg="mod">
          <ac:chgData name="Roy Lamberty" userId="f10cc6e0917f4d30" providerId="LiveId" clId="{4128A69A-B842-4F05-BDAE-998DA01A3E79}" dt="2022-08-14T01:38:26.065" v="1469" actId="14100"/>
          <ac:picMkLst>
            <pc:docMk/>
            <pc:sldMk cId="2573494119" sldId="349"/>
            <ac:picMk id="3" creationId="{E037E6DB-986C-4668-8E0F-A79D523C3D5E}"/>
          </ac:picMkLst>
        </pc:picChg>
        <pc:picChg chg="add">
          <ac:chgData name="Roy Lamberty" userId="f10cc6e0917f4d30" providerId="LiveId" clId="{4128A69A-B842-4F05-BDAE-998DA01A3E79}" dt="2022-08-14T01:38:17.967" v="1467" actId="26606"/>
          <ac:picMkLst>
            <pc:docMk/>
            <pc:sldMk cId="2573494119" sldId="349"/>
            <ac:picMk id="10" creationId="{1702A4D1-2C2E-40B4-9C63-D31CDB407FE4}"/>
          </ac:picMkLst>
        </pc:picChg>
      </pc:sldChg>
      <pc:sldChg chg="del">
        <pc:chgData name="Roy Lamberty" userId="f10cc6e0917f4d30" providerId="LiveId" clId="{4128A69A-B842-4F05-BDAE-998DA01A3E79}" dt="2022-08-14T01:18:52.579" v="1324" actId="47"/>
        <pc:sldMkLst>
          <pc:docMk/>
          <pc:sldMk cId="2844984382" sldId="350"/>
        </pc:sldMkLst>
      </pc:sldChg>
      <pc:sldChg chg="del">
        <pc:chgData name="Roy Lamberty" userId="f10cc6e0917f4d30" providerId="LiveId" clId="{4128A69A-B842-4F05-BDAE-998DA01A3E79}" dt="2022-08-14T01:19:45.912" v="1330" actId="47"/>
        <pc:sldMkLst>
          <pc:docMk/>
          <pc:sldMk cId="1951666861" sldId="351"/>
        </pc:sldMkLst>
      </pc:sldChg>
      <pc:sldChg chg="modSp del">
        <pc:chgData name="Roy Lamberty" userId="f10cc6e0917f4d30" providerId="LiveId" clId="{4128A69A-B842-4F05-BDAE-998DA01A3E79}" dt="2022-08-14T01:26:20.214" v="1369" actId="47"/>
        <pc:sldMkLst>
          <pc:docMk/>
          <pc:sldMk cId="1677686691" sldId="352"/>
        </pc:sldMkLst>
        <pc:spChg chg="mod">
          <ac:chgData name="Roy Lamberty" userId="f10cc6e0917f4d30" providerId="LiveId" clId="{4128A69A-B842-4F05-BDAE-998DA01A3E79}" dt="2022-08-13T10:28:46.081" v="55"/>
          <ac:spMkLst>
            <pc:docMk/>
            <pc:sldMk cId="1677686691" sldId="352"/>
            <ac:spMk id="2" creationId="{555DA79E-D491-4214-913F-F6A1B275B532}"/>
          </ac:spMkLst>
        </pc:spChg>
        <pc:spChg chg="mod">
          <ac:chgData name="Roy Lamberty" userId="f10cc6e0917f4d30" providerId="LiveId" clId="{4128A69A-B842-4F05-BDAE-998DA01A3E79}" dt="2022-08-13T10:28:46.081" v="55"/>
          <ac:spMkLst>
            <pc:docMk/>
            <pc:sldMk cId="1677686691" sldId="352"/>
            <ac:spMk id="3" creationId="{0A0AC907-DF1C-4569-9330-3342D9584EE1}"/>
          </ac:spMkLst>
        </pc:spChg>
        <pc:picChg chg="mod">
          <ac:chgData name="Roy Lamberty" userId="f10cc6e0917f4d30" providerId="LiveId" clId="{4128A69A-B842-4F05-BDAE-998DA01A3E79}" dt="2022-08-13T10:28:46.081" v="55"/>
          <ac:picMkLst>
            <pc:docMk/>
            <pc:sldMk cId="1677686691" sldId="352"/>
            <ac:picMk id="10" creationId="{3A251DF4-1CF1-4F4F-A257-B4B896C928A0}"/>
          </ac:picMkLst>
        </pc:picChg>
      </pc:sldChg>
      <pc:sldChg chg="del">
        <pc:chgData name="Roy Lamberty" userId="f10cc6e0917f4d30" providerId="LiveId" clId="{4128A69A-B842-4F05-BDAE-998DA01A3E79}" dt="2022-08-14T01:28:20.430" v="1388" actId="47"/>
        <pc:sldMkLst>
          <pc:docMk/>
          <pc:sldMk cId="2435590270" sldId="353"/>
        </pc:sldMkLst>
      </pc:sldChg>
      <pc:sldChg chg="del">
        <pc:chgData name="Roy Lamberty" userId="f10cc6e0917f4d30" providerId="LiveId" clId="{4128A69A-B842-4F05-BDAE-998DA01A3E79}" dt="2022-08-14T01:29:06.913" v="1401" actId="47"/>
        <pc:sldMkLst>
          <pc:docMk/>
          <pc:sldMk cId="1105804579" sldId="354"/>
        </pc:sldMkLst>
      </pc:sldChg>
      <pc:sldChg chg="del">
        <pc:chgData name="Roy Lamberty" userId="f10cc6e0917f4d30" providerId="LiveId" clId="{4128A69A-B842-4F05-BDAE-998DA01A3E79}" dt="2022-08-14T01:29:54.847" v="1402" actId="47"/>
        <pc:sldMkLst>
          <pc:docMk/>
          <pc:sldMk cId="604778230" sldId="355"/>
        </pc:sldMkLst>
      </pc:sldChg>
      <pc:sldChg chg="del">
        <pc:chgData name="Roy Lamberty" userId="f10cc6e0917f4d30" providerId="LiveId" clId="{4128A69A-B842-4F05-BDAE-998DA01A3E79}" dt="2022-08-14T00:41:52.580" v="1122" actId="47"/>
        <pc:sldMkLst>
          <pc:docMk/>
          <pc:sldMk cId="3130070076" sldId="356"/>
        </pc:sldMkLst>
      </pc:sldChg>
      <pc:sldChg chg="addSp modSp mod setBg">
        <pc:chgData name="Roy Lamberty" userId="f10cc6e0917f4d30" providerId="LiveId" clId="{4128A69A-B842-4F05-BDAE-998DA01A3E79}" dt="2022-08-14T00:41:38.408" v="1121" actId="14100"/>
        <pc:sldMkLst>
          <pc:docMk/>
          <pc:sldMk cId="2321837407" sldId="357"/>
        </pc:sldMkLst>
        <pc:spChg chg="add">
          <ac:chgData name="Roy Lamberty" userId="f10cc6e0917f4d30" providerId="LiveId" clId="{4128A69A-B842-4F05-BDAE-998DA01A3E79}" dt="2022-08-14T00:41:07.727" v="1117" actId="26606"/>
          <ac:spMkLst>
            <pc:docMk/>
            <pc:sldMk cId="2321837407" sldId="357"/>
            <ac:spMk id="8" creationId="{46F162CF-573F-4639-AF5E-5FED4D67E523}"/>
          </ac:spMkLst>
        </pc:spChg>
        <pc:spChg chg="add">
          <ac:chgData name="Roy Lamberty" userId="f10cc6e0917f4d30" providerId="LiveId" clId="{4128A69A-B842-4F05-BDAE-998DA01A3E79}" dt="2022-08-14T00:41:07.727" v="1117" actId="26606"/>
          <ac:spMkLst>
            <pc:docMk/>
            <pc:sldMk cId="2321837407" sldId="357"/>
            <ac:spMk id="12" creationId="{13D5C902-E4C0-4AFC-9EFC-3D1605AC5BA8}"/>
          </ac:spMkLst>
        </pc:spChg>
        <pc:picChg chg="mod">
          <ac:chgData name="Roy Lamberty" userId="f10cc6e0917f4d30" providerId="LiveId" clId="{4128A69A-B842-4F05-BDAE-998DA01A3E79}" dt="2022-08-14T00:41:38.408" v="1121" actId="14100"/>
          <ac:picMkLst>
            <pc:docMk/>
            <pc:sldMk cId="2321837407" sldId="357"/>
            <ac:picMk id="3" creationId="{3BE21B00-84C9-463D-8089-271597B8BA66}"/>
          </ac:picMkLst>
        </pc:picChg>
        <pc:picChg chg="add">
          <ac:chgData name="Roy Lamberty" userId="f10cc6e0917f4d30" providerId="LiveId" clId="{4128A69A-B842-4F05-BDAE-998DA01A3E79}" dt="2022-08-14T00:41:07.727" v="1117" actId="26606"/>
          <ac:picMkLst>
            <pc:docMk/>
            <pc:sldMk cId="2321837407" sldId="357"/>
            <ac:picMk id="10" creationId="{5DE918B2-3C9B-4C0E-9303-1C05C39F1EC2}"/>
          </ac:picMkLst>
        </pc:picChg>
      </pc:sldChg>
      <pc:sldChg chg="addSp delSp modSp add mod ord">
        <pc:chgData name="Roy Lamberty" userId="f10cc6e0917f4d30" providerId="LiveId" clId="{4128A69A-B842-4F05-BDAE-998DA01A3E79}" dt="2022-08-14T00:15:43.880" v="866"/>
        <pc:sldMkLst>
          <pc:docMk/>
          <pc:sldMk cId="4068803492" sldId="358"/>
        </pc:sldMkLst>
        <pc:spChg chg="mod">
          <ac:chgData name="Roy Lamberty" userId="f10cc6e0917f4d30" providerId="LiveId" clId="{4128A69A-B842-4F05-BDAE-998DA01A3E79}" dt="2022-08-14T00:14:48.732" v="855" actId="1076"/>
          <ac:spMkLst>
            <pc:docMk/>
            <pc:sldMk cId="4068803492" sldId="358"/>
            <ac:spMk id="2" creationId="{00000000-0000-0000-0000-000000000000}"/>
          </ac:spMkLst>
        </pc:spChg>
        <pc:spChg chg="del">
          <ac:chgData name="Roy Lamberty" userId="f10cc6e0917f4d30" providerId="LiveId" clId="{4128A69A-B842-4F05-BDAE-998DA01A3E79}" dt="2022-08-14T00:13:20.780" v="822" actId="26606"/>
          <ac:spMkLst>
            <pc:docMk/>
            <pc:sldMk cId="4068803492" sldId="358"/>
            <ac:spMk id="30" creationId="{46CE3EB2-91DF-4F5D-8874-744AAAE311E1}"/>
          </ac:spMkLst>
        </pc:spChg>
        <pc:spChg chg="del">
          <ac:chgData name="Roy Lamberty" userId="f10cc6e0917f4d30" providerId="LiveId" clId="{4128A69A-B842-4F05-BDAE-998DA01A3E79}" dt="2022-08-14T00:13:20.780" v="822" actId="26606"/>
          <ac:spMkLst>
            <pc:docMk/>
            <pc:sldMk cId="4068803492" sldId="358"/>
            <ac:spMk id="39" creationId="{78C9D07A-5A22-4E55-B18A-47CF07E5080D}"/>
          </ac:spMkLst>
        </pc:spChg>
        <pc:spChg chg="del">
          <ac:chgData name="Roy Lamberty" userId="f10cc6e0917f4d30" providerId="LiveId" clId="{4128A69A-B842-4F05-BDAE-998DA01A3E79}" dt="2022-08-14T00:13:20.780" v="822" actId="26606"/>
          <ac:spMkLst>
            <pc:docMk/>
            <pc:sldMk cId="4068803492" sldId="358"/>
            <ac:spMk id="41" creationId="{3D71E629-0739-4A59-972B-A9E9A4500E31}"/>
          </ac:spMkLst>
        </pc:spChg>
        <pc:spChg chg="del">
          <ac:chgData name="Roy Lamberty" userId="f10cc6e0917f4d30" providerId="LiveId" clId="{4128A69A-B842-4F05-BDAE-998DA01A3E79}" dt="2022-08-14T00:13:20.780" v="822" actId="26606"/>
          <ac:spMkLst>
            <pc:docMk/>
            <pc:sldMk cId="4068803492" sldId="358"/>
            <ac:spMk id="43" creationId="{00573A24-AD84-4562-A993-7D04E1D18209}"/>
          </ac:spMkLst>
        </pc:spChg>
        <pc:spChg chg="del">
          <ac:chgData name="Roy Lamberty" userId="f10cc6e0917f4d30" providerId="LiveId" clId="{4128A69A-B842-4F05-BDAE-998DA01A3E79}" dt="2022-08-14T00:13:20.780" v="822" actId="26606"/>
          <ac:spMkLst>
            <pc:docMk/>
            <pc:sldMk cId="4068803492" sldId="358"/>
            <ac:spMk id="47" creationId="{FC49D257-5737-4C0D-89EA-9C311AF2B8B5}"/>
          </ac:spMkLst>
        </pc:spChg>
        <pc:spChg chg="add">
          <ac:chgData name="Roy Lamberty" userId="f10cc6e0917f4d30" providerId="LiveId" clId="{4128A69A-B842-4F05-BDAE-998DA01A3E79}" dt="2022-08-14T00:13:20.780" v="822" actId="26606"/>
          <ac:spMkLst>
            <pc:docMk/>
            <pc:sldMk cId="4068803492" sldId="358"/>
            <ac:spMk id="60" creationId="{78C9D07A-5A22-4E55-B18A-47CF07E5080D}"/>
          </ac:spMkLst>
        </pc:spChg>
        <pc:spChg chg="add">
          <ac:chgData name="Roy Lamberty" userId="f10cc6e0917f4d30" providerId="LiveId" clId="{4128A69A-B842-4F05-BDAE-998DA01A3E79}" dt="2022-08-14T00:13:20.780" v="822" actId="26606"/>
          <ac:spMkLst>
            <pc:docMk/>
            <pc:sldMk cId="4068803492" sldId="358"/>
            <ac:spMk id="62" creationId="{3D71E629-0739-4A59-972B-A9E9A4500E31}"/>
          </ac:spMkLst>
        </pc:spChg>
        <pc:spChg chg="add">
          <ac:chgData name="Roy Lamberty" userId="f10cc6e0917f4d30" providerId="LiveId" clId="{4128A69A-B842-4F05-BDAE-998DA01A3E79}" dt="2022-08-14T00:13:20.780" v="822" actId="26606"/>
          <ac:spMkLst>
            <pc:docMk/>
            <pc:sldMk cId="4068803492" sldId="358"/>
            <ac:spMk id="64" creationId="{00573A24-AD84-4562-A993-7D04E1D18209}"/>
          </ac:spMkLst>
        </pc:spChg>
        <pc:spChg chg="add">
          <ac:chgData name="Roy Lamberty" userId="f10cc6e0917f4d30" providerId="LiveId" clId="{4128A69A-B842-4F05-BDAE-998DA01A3E79}" dt="2022-08-14T00:13:20.780" v="822" actId="26606"/>
          <ac:spMkLst>
            <pc:docMk/>
            <pc:sldMk cId="4068803492" sldId="358"/>
            <ac:spMk id="68" creationId="{FC49D257-5737-4C0D-89EA-9C311AF2B8B5}"/>
          </ac:spMkLst>
        </pc:spChg>
        <pc:spChg chg="add">
          <ac:chgData name="Roy Lamberty" userId="f10cc6e0917f4d30" providerId="LiveId" clId="{4128A69A-B842-4F05-BDAE-998DA01A3E79}" dt="2022-08-14T00:13:20.780" v="822" actId="26606"/>
          <ac:spMkLst>
            <pc:docMk/>
            <pc:sldMk cId="4068803492" sldId="358"/>
            <ac:spMk id="72" creationId="{46CE3EB2-91DF-4F5D-8874-744AAAE311E1}"/>
          </ac:spMkLst>
        </pc:spChg>
        <pc:picChg chg="add mod">
          <ac:chgData name="Roy Lamberty" userId="f10cc6e0917f4d30" providerId="LiveId" clId="{4128A69A-B842-4F05-BDAE-998DA01A3E79}" dt="2022-08-14T00:15:27.198" v="864" actId="1076"/>
          <ac:picMkLst>
            <pc:docMk/>
            <pc:sldMk cId="4068803492" sldId="358"/>
            <ac:picMk id="3" creationId="{D5D86EB2-5A4D-670C-7DD9-8B3922070125}"/>
          </ac:picMkLst>
        </pc:picChg>
        <pc:picChg chg="del">
          <ac:chgData name="Roy Lamberty" userId="f10cc6e0917f4d30" providerId="LiveId" clId="{4128A69A-B842-4F05-BDAE-998DA01A3E79}" dt="2022-08-14T00:13:05.357" v="819" actId="478"/>
          <ac:picMkLst>
            <pc:docMk/>
            <pc:sldMk cId="4068803492" sldId="358"/>
            <ac:picMk id="5" creationId="{00000000-0000-0000-0000-000000000000}"/>
          </ac:picMkLst>
        </pc:picChg>
        <pc:picChg chg="del">
          <ac:chgData name="Roy Lamberty" userId="f10cc6e0917f4d30" providerId="LiveId" clId="{4128A69A-B842-4F05-BDAE-998DA01A3E79}" dt="2022-08-14T00:13:20.780" v="822" actId="26606"/>
          <ac:picMkLst>
            <pc:docMk/>
            <pc:sldMk cId="4068803492" sldId="358"/>
            <ac:picMk id="33" creationId="{5321D838-2C7E-4177-9DD3-DAC78324A2B2}"/>
          </ac:picMkLst>
        </pc:picChg>
        <pc:picChg chg="del">
          <ac:chgData name="Roy Lamberty" userId="f10cc6e0917f4d30" providerId="LiveId" clId="{4128A69A-B842-4F05-BDAE-998DA01A3E79}" dt="2022-08-14T00:13:20.780" v="822" actId="26606"/>
          <ac:picMkLst>
            <pc:docMk/>
            <pc:sldMk cId="4068803492" sldId="358"/>
            <ac:picMk id="35" creationId="{0146E45C-1450-4186-B501-74F221F897A8}"/>
          </ac:picMkLst>
        </pc:picChg>
        <pc:picChg chg="del">
          <ac:chgData name="Roy Lamberty" userId="f10cc6e0917f4d30" providerId="LiveId" clId="{4128A69A-B842-4F05-BDAE-998DA01A3E79}" dt="2022-08-14T00:13:20.780" v="822" actId="26606"/>
          <ac:picMkLst>
            <pc:docMk/>
            <pc:sldMk cId="4068803492" sldId="358"/>
            <ac:picMk id="37" creationId="{EEDDA48B-BC04-4915-ADA3-A1A9522EB0D1}"/>
          </ac:picMkLst>
        </pc:picChg>
        <pc:picChg chg="del">
          <ac:chgData name="Roy Lamberty" userId="f10cc6e0917f4d30" providerId="LiveId" clId="{4128A69A-B842-4F05-BDAE-998DA01A3E79}" dt="2022-08-14T00:13:20.780" v="822" actId="26606"/>
          <ac:picMkLst>
            <pc:docMk/>
            <pc:sldMk cId="4068803492" sldId="358"/>
            <ac:picMk id="45" creationId="{B3C087F8-F09C-4C07-B55F-6081689A2413}"/>
          </ac:picMkLst>
        </pc:picChg>
        <pc:picChg chg="del">
          <ac:chgData name="Roy Lamberty" userId="f10cc6e0917f4d30" providerId="LiveId" clId="{4128A69A-B842-4F05-BDAE-998DA01A3E79}" dt="2022-08-14T00:13:20.780" v="822" actId="26606"/>
          <ac:picMkLst>
            <pc:docMk/>
            <pc:sldMk cId="4068803492" sldId="358"/>
            <ac:picMk id="49" creationId="{E13D267A-94F5-488A-94C6-5D7156D9AF8C}"/>
          </ac:picMkLst>
        </pc:picChg>
        <pc:picChg chg="add">
          <ac:chgData name="Roy Lamberty" userId="f10cc6e0917f4d30" providerId="LiveId" clId="{4128A69A-B842-4F05-BDAE-998DA01A3E79}" dt="2022-08-14T00:13:20.780" v="822" actId="26606"/>
          <ac:picMkLst>
            <pc:docMk/>
            <pc:sldMk cId="4068803492" sldId="358"/>
            <ac:picMk id="54" creationId="{5321D838-2C7E-4177-9DD3-DAC78324A2B2}"/>
          </ac:picMkLst>
        </pc:picChg>
        <pc:picChg chg="add">
          <ac:chgData name="Roy Lamberty" userId="f10cc6e0917f4d30" providerId="LiveId" clId="{4128A69A-B842-4F05-BDAE-998DA01A3E79}" dt="2022-08-14T00:13:20.780" v="822" actId="26606"/>
          <ac:picMkLst>
            <pc:docMk/>
            <pc:sldMk cId="4068803492" sldId="358"/>
            <ac:picMk id="56" creationId="{0146E45C-1450-4186-B501-74F221F897A8}"/>
          </ac:picMkLst>
        </pc:picChg>
        <pc:picChg chg="add">
          <ac:chgData name="Roy Lamberty" userId="f10cc6e0917f4d30" providerId="LiveId" clId="{4128A69A-B842-4F05-BDAE-998DA01A3E79}" dt="2022-08-14T00:13:20.780" v="822" actId="26606"/>
          <ac:picMkLst>
            <pc:docMk/>
            <pc:sldMk cId="4068803492" sldId="358"/>
            <ac:picMk id="58" creationId="{EEDDA48B-BC04-4915-ADA3-A1A9522EB0D1}"/>
          </ac:picMkLst>
        </pc:picChg>
        <pc:picChg chg="add">
          <ac:chgData name="Roy Lamberty" userId="f10cc6e0917f4d30" providerId="LiveId" clId="{4128A69A-B842-4F05-BDAE-998DA01A3E79}" dt="2022-08-14T00:13:20.780" v="822" actId="26606"/>
          <ac:picMkLst>
            <pc:docMk/>
            <pc:sldMk cId="4068803492" sldId="358"/>
            <ac:picMk id="66" creationId="{B3C087F8-F09C-4C07-B55F-6081689A2413}"/>
          </ac:picMkLst>
        </pc:picChg>
        <pc:picChg chg="add">
          <ac:chgData name="Roy Lamberty" userId="f10cc6e0917f4d30" providerId="LiveId" clId="{4128A69A-B842-4F05-BDAE-998DA01A3E79}" dt="2022-08-14T00:13:20.780" v="822" actId="26606"/>
          <ac:picMkLst>
            <pc:docMk/>
            <pc:sldMk cId="4068803492" sldId="358"/>
            <ac:picMk id="70" creationId="{E13D267A-94F5-488A-94C6-5D7156D9AF8C}"/>
          </ac:picMkLst>
        </pc:picChg>
      </pc:sldChg>
      <pc:sldChg chg="delSp add del mod">
        <pc:chgData name="Roy Lamberty" userId="f10cc6e0917f4d30" providerId="LiveId" clId="{4128A69A-B842-4F05-BDAE-998DA01A3E79}" dt="2022-08-14T00:24:18.830" v="956" actId="47"/>
        <pc:sldMkLst>
          <pc:docMk/>
          <pc:sldMk cId="1533845640" sldId="359"/>
        </pc:sldMkLst>
        <pc:spChg chg="del">
          <ac:chgData name="Roy Lamberty" userId="f10cc6e0917f4d30" providerId="LiveId" clId="{4128A69A-B842-4F05-BDAE-998DA01A3E79}" dt="2022-08-14T00:21:30.864" v="926" actId="21"/>
          <ac:spMkLst>
            <pc:docMk/>
            <pc:sldMk cId="1533845640" sldId="359"/>
            <ac:spMk id="3" creationId="{00000000-0000-0000-0000-000000000000}"/>
          </ac:spMkLst>
        </pc:spChg>
        <pc:spChg chg="del">
          <ac:chgData name="Roy Lamberty" userId="f10cc6e0917f4d30" providerId="LiveId" clId="{4128A69A-B842-4F05-BDAE-998DA01A3E79}" dt="2022-08-14T00:22:17.726" v="934" actId="21"/>
          <ac:spMkLst>
            <pc:docMk/>
            <pc:sldMk cId="1533845640" sldId="359"/>
            <ac:spMk id="4" creationId="{A3E43DDE-1357-0234-D91F-8B113ABAD455}"/>
          </ac:spMkLst>
        </pc:spChg>
        <pc:spChg chg="del">
          <ac:chgData name="Roy Lamberty" userId="f10cc6e0917f4d30" providerId="LiveId" clId="{4128A69A-B842-4F05-BDAE-998DA01A3E79}" dt="2022-08-14T00:21:55.397" v="930" actId="21"/>
          <ac:spMkLst>
            <pc:docMk/>
            <pc:sldMk cId="1533845640" sldId="359"/>
            <ac:spMk id="9" creationId="{FB957A63-8796-46A9-9A08-57971F08C9A5}"/>
          </ac:spMkLst>
        </pc:spChg>
      </pc:sldChg>
      <pc:sldChg chg="addSp delSp modSp add mod ord">
        <pc:chgData name="Roy Lamberty" userId="f10cc6e0917f4d30" providerId="LiveId" clId="{4128A69A-B842-4F05-BDAE-998DA01A3E79}" dt="2022-08-14T00:24:00.418" v="954" actId="20577"/>
        <pc:sldMkLst>
          <pc:docMk/>
          <pc:sldMk cId="583465077" sldId="360"/>
        </pc:sldMkLst>
        <pc:spChg chg="del mod">
          <ac:chgData name="Roy Lamberty" userId="f10cc6e0917f4d30" providerId="LiveId" clId="{4128A69A-B842-4F05-BDAE-998DA01A3E79}" dt="2022-08-14T00:21:39.263" v="928" actId="478"/>
          <ac:spMkLst>
            <pc:docMk/>
            <pc:sldMk cId="583465077" sldId="360"/>
            <ac:spMk id="3" creationId="{00000000-0000-0000-0000-000000000000}"/>
          </ac:spMkLst>
        </pc:spChg>
        <pc:spChg chg="mod">
          <ac:chgData name="Roy Lamberty" userId="f10cc6e0917f4d30" providerId="LiveId" clId="{4128A69A-B842-4F05-BDAE-998DA01A3E79}" dt="2022-08-14T00:20:10.749" v="915" actId="1076"/>
          <ac:spMkLst>
            <pc:docMk/>
            <pc:sldMk cId="583465077" sldId="360"/>
            <ac:spMk id="5" creationId="{F52631E4-5479-3A00-F6E7-9F6A6ED33A14}"/>
          </ac:spMkLst>
        </pc:spChg>
        <pc:spChg chg="add mod">
          <ac:chgData name="Roy Lamberty" userId="f10cc6e0917f4d30" providerId="LiveId" clId="{4128A69A-B842-4F05-BDAE-998DA01A3E79}" dt="2022-08-14T00:23:00.036" v="940" actId="1076"/>
          <ac:spMkLst>
            <pc:docMk/>
            <pc:sldMk cId="583465077" sldId="360"/>
            <ac:spMk id="6" creationId="{11538EC1-D7EE-C611-9923-C3ADE930BAB0}"/>
          </ac:spMkLst>
        </pc:spChg>
        <pc:spChg chg="add mod">
          <ac:chgData name="Roy Lamberty" userId="f10cc6e0917f4d30" providerId="LiveId" clId="{4128A69A-B842-4F05-BDAE-998DA01A3E79}" dt="2022-08-14T00:24:00.418" v="954" actId="20577"/>
          <ac:spMkLst>
            <pc:docMk/>
            <pc:sldMk cId="583465077" sldId="360"/>
            <ac:spMk id="7" creationId="{12BCEE0A-8FF2-5FD0-304C-68E53CD7C306}"/>
          </ac:spMkLst>
        </pc:spChg>
        <pc:spChg chg="add mod">
          <ac:chgData name="Roy Lamberty" userId="f10cc6e0917f4d30" providerId="LiveId" clId="{4128A69A-B842-4F05-BDAE-998DA01A3E79}" dt="2022-08-14T00:23:13.777" v="942" actId="1076"/>
          <ac:spMkLst>
            <pc:docMk/>
            <pc:sldMk cId="583465077" sldId="360"/>
            <ac:spMk id="9" creationId="{6CFE578E-FFEB-00F5-0E2C-223DBFD0E9BE}"/>
          </ac:spMkLst>
        </pc:spChg>
        <pc:picChg chg="del">
          <ac:chgData name="Roy Lamberty" userId="f10cc6e0917f4d30" providerId="LiveId" clId="{4128A69A-B842-4F05-BDAE-998DA01A3E79}" dt="2022-08-14T00:20:32.030" v="918" actId="478"/>
          <ac:picMkLst>
            <pc:docMk/>
            <pc:sldMk cId="583465077" sldId="360"/>
            <ac:picMk id="2" creationId="{00000000-0000-0000-0000-000000000000}"/>
          </ac:picMkLst>
        </pc:picChg>
        <pc:picChg chg="add mod">
          <ac:chgData name="Roy Lamberty" userId="f10cc6e0917f4d30" providerId="LiveId" clId="{4128A69A-B842-4F05-BDAE-998DA01A3E79}" dt="2022-08-14T00:21:24.615" v="925" actId="1076"/>
          <ac:picMkLst>
            <pc:docMk/>
            <pc:sldMk cId="583465077" sldId="360"/>
            <ac:picMk id="4" creationId="{ED7D3AB0-ED90-7B4D-D655-B2C0C3CFC81E}"/>
          </ac:picMkLst>
        </pc:picChg>
      </pc:sldChg>
      <pc:sldChg chg="modSp add ord">
        <pc:chgData name="Roy Lamberty" userId="f10cc6e0917f4d30" providerId="LiveId" clId="{4128A69A-B842-4F05-BDAE-998DA01A3E79}" dt="2022-08-14T01:09:01.979" v="1255" actId="20577"/>
        <pc:sldMkLst>
          <pc:docMk/>
          <pc:sldMk cId="4188640792" sldId="361"/>
        </pc:sldMkLst>
        <pc:spChg chg="mod">
          <ac:chgData name="Roy Lamberty" userId="f10cc6e0917f4d30" providerId="LiveId" clId="{4128A69A-B842-4F05-BDAE-998DA01A3E79}" dt="2022-08-14T01:09:01.979" v="1255" actId="20577"/>
          <ac:spMkLst>
            <pc:docMk/>
            <pc:sldMk cId="4188640792" sldId="361"/>
            <ac:spMk id="2" creationId="{234916F1-BE4E-422D-AC3C-7906315A4DD5}"/>
          </ac:spMkLst>
        </pc:spChg>
      </pc:sldChg>
      <pc:sldChg chg="add del ord">
        <pc:chgData name="Roy Lamberty" userId="f10cc6e0917f4d30" providerId="LiveId" clId="{4128A69A-B842-4F05-BDAE-998DA01A3E79}" dt="2022-08-14T01:10:36.114" v="1260" actId="47"/>
        <pc:sldMkLst>
          <pc:docMk/>
          <pc:sldMk cId="1745639653" sldId="362"/>
        </pc:sldMkLst>
      </pc:sldChg>
      <pc:sldChg chg="add ord">
        <pc:chgData name="Roy Lamberty" userId="f10cc6e0917f4d30" providerId="LiveId" clId="{4128A69A-B842-4F05-BDAE-998DA01A3E79}" dt="2022-08-14T01:30:48.060" v="1405"/>
        <pc:sldMkLst>
          <pc:docMk/>
          <pc:sldMk cId="3246388212" sldId="362"/>
        </pc:sldMkLst>
      </pc:sldChg>
      <pc:sldChg chg="modSp add ord">
        <pc:chgData name="Roy Lamberty" userId="f10cc6e0917f4d30" providerId="LiveId" clId="{4128A69A-B842-4F05-BDAE-998DA01A3E79}" dt="2022-08-14T01:38:50.697" v="1474" actId="20577"/>
        <pc:sldMkLst>
          <pc:docMk/>
          <pc:sldMk cId="2747862958" sldId="363"/>
        </pc:sldMkLst>
        <pc:spChg chg="mod">
          <ac:chgData name="Roy Lamberty" userId="f10cc6e0917f4d30" providerId="LiveId" clId="{4128A69A-B842-4F05-BDAE-998DA01A3E79}" dt="2022-08-14T01:38:50.697" v="1474" actId="20577"/>
          <ac:spMkLst>
            <pc:docMk/>
            <pc:sldMk cId="2747862958" sldId="363"/>
            <ac:spMk id="2" creationId="{234916F1-BE4E-422D-AC3C-7906315A4DD5}"/>
          </ac:spMkLst>
        </pc:spChg>
      </pc:sldChg>
      <pc:sldChg chg="addSp delSp modSp add mod ord">
        <pc:chgData name="Roy Lamberty" userId="f10cc6e0917f4d30" providerId="LiveId" clId="{4128A69A-B842-4F05-BDAE-998DA01A3E79}" dt="2022-08-14T01:48:09.272" v="1630" actId="1076"/>
        <pc:sldMkLst>
          <pc:docMk/>
          <pc:sldMk cId="1404232956" sldId="364"/>
        </pc:sldMkLst>
        <pc:spChg chg="mod">
          <ac:chgData name="Roy Lamberty" userId="f10cc6e0917f4d30" providerId="LiveId" clId="{4128A69A-B842-4F05-BDAE-998DA01A3E79}" dt="2022-08-14T01:48:04.894" v="1629" actId="1076"/>
          <ac:spMkLst>
            <pc:docMk/>
            <pc:sldMk cId="1404232956" sldId="364"/>
            <ac:spMk id="2" creationId="{00000000-0000-0000-0000-000000000000}"/>
          </ac:spMkLst>
        </pc:spChg>
        <pc:spChg chg="mod">
          <ac:chgData name="Roy Lamberty" userId="f10cc6e0917f4d30" providerId="LiveId" clId="{4128A69A-B842-4F05-BDAE-998DA01A3E79}" dt="2022-08-14T01:48:09.272" v="1630" actId="1076"/>
          <ac:spMkLst>
            <pc:docMk/>
            <pc:sldMk cId="1404232956" sldId="364"/>
            <ac:spMk id="3" creationId="{BD8F5F47-AE8C-486E-BB7C-E1B08D943B6C}"/>
          </ac:spMkLst>
        </pc:spChg>
        <pc:spChg chg="add mod">
          <ac:chgData name="Roy Lamberty" userId="f10cc6e0917f4d30" providerId="LiveId" clId="{4128A69A-B842-4F05-BDAE-998DA01A3E79}" dt="2022-08-14T01:47:33.919" v="1624" actId="255"/>
          <ac:spMkLst>
            <pc:docMk/>
            <pc:sldMk cId="1404232956" sldId="364"/>
            <ac:spMk id="6" creationId="{4EBF71C0-1B16-79C0-E40C-90911040EC40}"/>
          </ac:spMkLst>
        </pc:spChg>
        <pc:spChg chg="add del mod">
          <ac:chgData name="Roy Lamberty" userId="f10cc6e0917f4d30" providerId="LiveId" clId="{4128A69A-B842-4F05-BDAE-998DA01A3E79}" dt="2022-08-14T01:46:10.294" v="1607" actId="478"/>
          <ac:spMkLst>
            <pc:docMk/>
            <pc:sldMk cId="1404232956" sldId="364"/>
            <ac:spMk id="12" creationId="{6BD84D35-0E17-DDB8-17DD-EC312389016E}"/>
          </ac:spMkLst>
        </pc:spChg>
        <pc:picChg chg="del">
          <ac:chgData name="Roy Lamberty" userId="f10cc6e0917f4d30" providerId="LiveId" clId="{4128A69A-B842-4F05-BDAE-998DA01A3E79}" dt="2022-08-14T01:46:00.927" v="1605" actId="478"/>
          <ac:picMkLst>
            <pc:docMk/>
            <pc:sldMk cId="1404232956" sldId="364"/>
            <ac:picMk id="4" creationId="{00000000-0000-0000-0000-000000000000}"/>
          </ac:picMkLst>
        </pc:picChg>
        <pc:picChg chg="add del mod">
          <ac:chgData name="Roy Lamberty" userId="f10cc6e0917f4d30" providerId="LiveId" clId="{4128A69A-B842-4F05-BDAE-998DA01A3E79}" dt="2022-08-14T01:45:38.036" v="1600" actId="478"/>
          <ac:picMkLst>
            <pc:docMk/>
            <pc:sldMk cId="1404232956" sldId="364"/>
            <ac:picMk id="8" creationId="{B992AE72-7445-7424-E59A-AE4C69A888A6}"/>
          </ac:picMkLst>
        </pc:picChg>
        <pc:picChg chg="add mod">
          <ac:chgData name="Roy Lamberty" userId="f10cc6e0917f4d30" providerId="LiveId" clId="{4128A69A-B842-4F05-BDAE-998DA01A3E79}" dt="2022-08-14T01:47:05.954" v="1620" actId="1076"/>
          <ac:picMkLst>
            <pc:docMk/>
            <pc:sldMk cId="1404232956" sldId="364"/>
            <ac:picMk id="10" creationId="{4A46CCFE-80B4-14E1-9974-8B8E36BCA671}"/>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858183151091551E-5"/>
          <c:y val="3.8608274885056047E-2"/>
          <c:w val="0.99995214181684888"/>
          <c:h val="0.67943739668815228"/>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16B-4249-B2FD-64C92F3CBD7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E16B-4249-B2FD-64C92F3CBD7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E16B-4249-B2FD-64C92F3CBD7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5-E16B-4249-B2FD-64C92F3CBD7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4-E16B-4249-B2FD-64C92F3CBD7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6-E16B-4249-B2FD-64C92F3CBD7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E16B-4249-B2FD-64C92F3CBD7B}"/>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8-E16B-4249-B2FD-64C92F3CBD7B}"/>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9-E16B-4249-B2FD-64C92F3CBD7B}"/>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A-E16B-4249-B2FD-64C92F3CBD7B}"/>
              </c:ext>
            </c:extLst>
          </c:dPt>
          <c:cat>
            <c:strRef>
              <c:f>Sheet1!$A$2:$A$11</c:f>
              <c:strCache>
                <c:ptCount val="10"/>
                <c:pt idx="0">
                  <c:v>Han</c:v>
                </c:pt>
                <c:pt idx="1">
                  <c:v>Yi</c:v>
                </c:pt>
                <c:pt idx="2">
                  <c:v>Bai</c:v>
                </c:pt>
                <c:pt idx="3">
                  <c:v>Hani</c:v>
                </c:pt>
                <c:pt idx="4">
                  <c:v>Zhuang</c:v>
                </c:pt>
                <c:pt idx="5">
                  <c:v>Dai</c:v>
                </c:pt>
                <c:pt idx="6">
                  <c:v>Miao</c:v>
                </c:pt>
                <c:pt idx="7">
                  <c:v>Hui</c:v>
                </c:pt>
                <c:pt idx="8">
                  <c:v>Tibetan</c:v>
                </c:pt>
                <c:pt idx="9">
                  <c:v>De'Ang</c:v>
                </c:pt>
              </c:strCache>
            </c:strRef>
          </c:cat>
          <c:val>
            <c:numRef>
              <c:f>Sheet1!$B$2:$B$11</c:f>
              <c:numCache>
                <c:formatCode>General</c:formatCode>
                <c:ptCount val="10"/>
                <c:pt idx="0">
                  <c:v>0.67</c:v>
                </c:pt>
                <c:pt idx="1">
                  <c:v>0.11</c:v>
                </c:pt>
                <c:pt idx="2">
                  <c:v>3.5999999999999997E-2</c:v>
                </c:pt>
                <c:pt idx="3">
                  <c:v>3.4000000000000002E-2</c:v>
                </c:pt>
                <c:pt idx="4">
                  <c:v>2.7E-2</c:v>
                </c:pt>
                <c:pt idx="5">
                  <c:v>2.7E-2</c:v>
                </c:pt>
                <c:pt idx="6">
                  <c:v>2.5000000000000001E-2</c:v>
                </c:pt>
                <c:pt idx="7">
                  <c:v>1.4999999999999999E-2</c:v>
                </c:pt>
                <c:pt idx="8">
                  <c:v>3.0000000000000001E-3</c:v>
                </c:pt>
                <c:pt idx="9">
                  <c:v>1.9E-3</c:v>
                </c:pt>
              </c:numCache>
            </c:numRef>
          </c:val>
          <c:extLst>
            <c:ext xmlns:c16="http://schemas.microsoft.com/office/drawing/2014/chart" uri="{C3380CC4-5D6E-409C-BE32-E72D297353CC}">
              <c16:uniqueId val="{00000000-E16B-4249-B2FD-64C92F3CBD7B}"/>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0100566304245576"/>
          <c:y val="0.72698411304309429"/>
          <c:w val="0.78105696972861149"/>
          <c:h val="0.2343258914232734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DB0ACF-82F8-491E-8961-767EFA2FC587}"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1CE5E785-846B-425E-A27D-989BBEF4A7D0}">
      <dgm:prSet/>
      <dgm:spPr/>
      <dgm:t>
        <a:bodyPr/>
        <a:lstStyle/>
        <a:p>
          <a:r>
            <a:rPr lang="en-US" b="1" dirty="0">
              <a:latin typeface="Castellar" panose="020A0402060406010301" pitchFamily="18" charset="0"/>
            </a:rPr>
            <a:t>Lesson 1:</a:t>
          </a:r>
          <a:r>
            <a:rPr lang="en-US" b="1" dirty="0"/>
            <a:t>	</a:t>
          </a:r>
        </a:p>
        <a:p>
          <a:r>
            <a:rPr lang="en-US" b="1" i="1" dirty="0"/>
            <a:t>The  Land…</a:t>
          </a:r>
        </a:p>
        <a:p>
          <a:r>
            <a:rPr lang="en-US" b="1" i="1" dirty="0"/>
            <a:t>The People…</a:t>
          </a:r>
        </a:p>
        <a:p>
          <a:r>
            <a:rPr lang="en-US" b="1" i="1" dirty="0"/>
            <a:t>The Tea</a:t>
          </a:r>
          <a:endParaRPr lang="en-US" b="1" dirty="0"/>
        </a:p>
      </dgm:t>
    </dgm:pt>
    <dgm:pt modelId="{6F92137F-A372-44E2-A038-C58A44133BBC}" type="parTrans" cxnId="{4D65D8C9-2370-459F-91CE-6AC0DC64A556}">
      <dgm:prSet/>
      <dgm:spPr/>
      <dgm:t>
        <a:bodyPr/>
        <a:lstStyle/>
        <a:p>
          <a:endParaRPr lang="en-US"/>
        </a:p>
      </dgm:t>
    </dgm:pt>
    <dgm:pt modelId="{F017BCFF-CD96-44DD-9B0F-943EB6789DDB}" type="sibTrans" cxnId="{4D65D8C9-2370-459F-91CE-6AC0DC64A556}">
      <dgm:prSet/>
      <dgm:spPr/>
      <dgm:t>
        <a:bodyPr/>
        <a:lstStyle/>
        <a:p>
          <a:endParaRPr lang="en-US"/>
        </a:p>
      </dgm:t>
    </dgm:pt>
    <dgm:pt modelId="{F1A9382E-04C5-498E-8A38-E6C784FAF7F2}">
      <dgm:prSet/>
      <dgm:spPr/>
      <dgm:t>
        <a:bodyPr/>
        <a:lstStyle/>
        <a:p>
          <a:r>
            <a:rPr lang="en-US" b="1" dirty="0">
              <a:latin typeface="Castellar" panose="020A0402060406010301" pitchFamily="18" charset="0"/>
            </a:rPr>
            <a:t>Lesson 2: </a:t>
          </a:r>
          <a:r>
            <a:rPr lang="en-US" b="1" dirty="0"/>
            <a:t>	</a:t>
          </a:r>
        </a:p>
        <a:p>
          <a:r>
            <a:rPr lang="en-US" b="1" i="1" dirty="0"/>
            <a:t>The OLD Famous Tea Mountains</a:t>
          </a:r>
          <a:endParaRPr lang="en-US" b="1" dirty="0"/>
        </a:p>
      </dgm:t>
    </dgm:pt>
    <dgm:pt modelId="{2E4A8B48-AC79-4559-B9C1-7647814BEAEE}" type="parTrans" cxnId="{9402B577-5DC7-4020-B611-B9DD3F0495B6}">
      <dgm:prSet/>
      <dgm:spPr/>
      <dgm:t>
        <a:bodyPr/>
        <a:lstStyle/>
        <a:p>
          <a:endParaRPr lang="en-US"/>
        </a:p>
      </dgm:t>
    </dgm:pt>
    <dgm:pt modelId="{F4BB48C8-4119-4E0A-B15E-7FCF261CD328}" type="sibTrans" cxnId="{9402B577-5DC7-4020-B611-B9DD3F0495B6}">
      <dgm:prSet/>
      <dgm:spPr/>
      <dgm:t>
        <a:bodyPr/>
        <a:lstStyle/>
        <a:p>
          <a:endParaRPr lang="en-US"/>
        </a:p>
      </dgm:t>
    </dgm:pt>
    <dgm:pt modelId="{7A3CEF2B-4B13-4166-8F16-03E09D4975E7}">
      <dgm:prSet/>
      <dgm:spPr/>
      <dgm:t>
        <a:bodyPr/>
        <a:lstStyle/>
        <a:p>
          <a:r>
            <a:rPr lang="en-US" b="1" dirty="0">
              <a:latin typeface="Castellar" panose="020A0402060406010301" pitchFamily="18" charset="0"/>
            </a:rPr>
            <a:t>Lesson 3: </a:t>
          </a:r>
          <a:r>
            <a:rPr lang="en-US" b="1" dirty="0"/>
            <a:t>	</a:t>
          </a:r>
        </a:p>
        <a:p>
          <a:r>
            <a:rPr lang="en-US" b="1" i="1" dirty="0"/>
            <a:t>The NEW Famous Tea Mountains</a:t>
          </a:r>
          <a:endParaRPr lang="en-US" b="1" dirty="0"/>
        </a:p>
      </dgm:t>
    </dgm:pt>
    <dgm:pt modelId="{6E062BCB-2FCB-4B9A-9439-5F69494ABE33}" type="parTrans" cxnId="{B786D76B-F580-468D-A825-D8D159A6E3ED}">
      <dgm:prSet/>
      <dgm:spPr/>
      <dgm:t>
        <a:bodyPr/>
        <a:lstStyle/>
        <a:p>
          <a:endParaRPr lang="en-US"/>
        </a:p>
      </dgm:t>
    </dgm:pt>
    <dgm:pt modelId="{F8512E05-16BB-464A-8664-B4AD8F8E4465}" type="sibTrans" cxnId="{B786D76B-F580-468D-A825-D8D159A6E3ED}">
      <dgm:prSet/>
      <dgm:spPr/>
      <dgm:t>
        <a:bodyPr/>
        <a:lstStyle/>
        <a:p>
          <a:endParaRPr lang="en-US"/>
        </a:p>
      </dgm:t>
    </dgm:pt>
    <dgm:pt modelId="{171667DF-771C-4764-949C-B6B44DCFE6E1}">
      <dgm:prSet/>
      <dgm:spPr/>
      <dgm:t>
        <a:bodyPr/>
        <a:lstStyle/>
        <a:p>
          <a:r>
            <a:rPr lang="en-US" b="1" dirty="0">
              <a:latin typeface="Castellar" panose="020A0402060406010301" pitchFamily="18" charset="0"/>
            </a:rPr>
            <a:t>Lesson 4: </a:t>
          </a:r>
          <a:r>
            <a:rPr lang="en-US" b="1" dirty="0"/>
            <a:t>	</a:t>
          </a:r>
        </a:p>
        <a:p>
          <a:r>
            <a:rPr lang="en-US" b="1" i="1" dirty="0"/>
            <a:t>Other Notable Tea Regions Of Yunnan</a:t>
          </a:r>
          <a:endParaRPr lang="en-US" b="1" dirty="0"/>
        </a:p>
      </dgm:t>
    </dgm:pt>
    <dgm:pt modelId="{F38E8170-02F8-43F7-8F26-AA66EED9EDA8}" type="parTrans" cxnId="{5495D09B-F921-460B-A9DB-FD47165EDC60}">
      <dgm:prSet/>
      <dgm:spPr/>
      <dgm:t>
        <a:bodyPr/>
        <a:lstStyle/>
        <a:p>
          <a:endParaRPr lang="en-US"/>
        </a:p>
      </dgm:t>
    </dgm:pt>
    <dgm:pt modelId="{C96D06BF-0DE5-4D4B-9FA7-F904F8B0442E}" type="sibTrans" cxnId="{5495D09B-F921-460B-A9DB-FD47165EDC60}">
      <dgm:prSet/>
      <dgm:spPr/>
      <dgm:t>
        <a:bodyPr/>
        <a:lstStyle/>
        <a:p>
          <a:endParaRPr lang="en-US"/>
        </a:p>
      </dgm:t>
    </dgm:pt>
    <dgm:pt modelId="{EDBA1B6F-ACFC-4FE3-91D1-92BFED226C91}" type="pres">
      <dgm:prSet presAssocID="{82DB0ACF-82F8-491E-8961-767EFA2FC587}" presName="hierChild1" presStyleCnt="0">
        <dgm:presLayoutVars>
          <dgm:chPref val="1"/>
          <dgm:dir/>
          <dgm:animOne val="branch"/>
          <dgm:animLvl val="lvl"/>
          <dgm:resizeHandles/>
        </dgm:presLayoutVars>
      </dgm:prSet>
      <dgm:spPr/>
    </dgm:pt>
    <dgm:pt modelId="{7BCE8164-A2E2-479C-B784-FE872FC45D4F}" type="pres">
      <dgm:prSet presAssocID="{1CE5E785-846B-425E-A27D-989BBEF4A7D0}" presName="hierRoot1" presStyleCnt="0"/>
      <dgm:spPr/>
    </dgm:pt>
    <dgm:pt modelId="{DCF911A3-2E11-4946-932D-3419FDFB1644}" type="pres">
      <dgm:prSet presAssocID="{1CE5E785-846B-425E-A27D-989BBEF4A7D0}" presName="composite" presStyleCnt="0"/>
      <dgm:spPr/>
    </dgm:pt>
    <dgm:pt modelId="{9F967530-E262-4530-9230-7EAF778A979D}" type="pres">
      <dgm:prSet presAssocID="{1CE5E785-846B-425E-A27D-989BBEF4A7D0}" presName="background" presStyleLbl="node0" presStyleIdx="0" presStyleCnt="4"/>
      <dgm:spPr/>
    </dgm:pt>
    <dgm:pt modelId="{02770148-A2CB-4111-8576-317074A19759}" type="pres">
      <dgm:prSet presAssocID="{1CE5E785-846B-425E-A27D-989BBEF4A7D0}" presName="text" presStyleLbl="fgAcc0" presStyleIdx="0" presStyleCnt="4">
        <dgm:presLayoutVars>
          <dgm:chPref val="3"/>
        </dgm:presLayoutVars>
      </dgm:prSet>
      <dgm:spPr/>
    </dgm:pt>
    <dgm:pt modelId="{4BDD5030-5048-49D2-BB81-CCD5BE68F254}" type="pres">
      <dgm:prSet presAssocID="{1CE5E785-846B-425E-A27D-989BBEF4A7D0}" presName="hierChild2" presStyleCnt="0"/>
      <dgm:spPr/>
    </dgm:pt>
    <dgm:pt modelId="{AF03BD2B-FDD4-4796-B169-ED886D92774A}" type="pres">
      <dgm:prSet presAssocID="{F1A9382E-04C5-498E-8A38-E6C784FAF7F2}" presName="hierRoot1" presStyleCnt="0"/>
      <dgm:spPr/>
    </dgm:pt>
    <dgm:pt modelId="{85B20312-FF15-4354-9BC9-D8326A14CD98}" type="pres">
      <dgm:prSet presAssocID="{F1A9382E-04C5-498E-8A38-E6C784FAF7F2}" presName="composite" presStyleCnt="0"/>
      <dgm:spPr/>
    </dgm:pt>
    <dgm:pt modelId="{99B05236-C02B-46C9-AD65-DB599F072B13}" type="pres">
      <dgm:prSet presAssocID="{F1A9382E-04C5-498E-8A38-E6C784FAF7F2}" presName="background" presStyleLbl="node0" presStyleIdx="1" presStyleCnt="4"/>
      <dgm:spPr/>
    </dgm:pt>
    <dgm:pt modelId="{8BD055F8-E76A-4DED-A846-DEBC23E1D046}" type="pres">
      <dgm:prSet presAssocID="{F1A9382E-04C5-498E-8A38-E6C784FAF7F2}" presName="text" presStyleLbl="fgAcc0" presStyleIdx="1" presStyleCnt="4">
        <dgm:presLayoutVars>
          <dgm:chPref val="3"/>
        </dgm:presLayoutVars>
      </dgm:prSet>
      <dgm:spPr/>
    </dgm:pt>
    <dgm:pt modelId="{DA17A70B-6470-4427-8CBA-5709182CD5D9}" type="pres">
      <dgm:prSet presAssocID="{F1A9382E-04C5-498E-8A38-E6C784FAF7F2}" presName="hierChild2" presStyleCnt="0"/>
      <dgm:spPr/>
    </dgm:pt>
    <dgm:pt modelId="{DA99277F-557D-4DA8-A546-061DD6F868A5}" type="pres">
      <dgm:prSet presAssocID="{7A3CEF2B-4B13-4166-8F16-03E09D4975E7}" presName="hierRoot1" presStyleCnt="0"/>
      <dgm:spPr/>
    </dgm:pt>
    <dgm:pt modelId="{03765AEC-8856-457A-83A1-0AAEB320A31B}" type="pres">
      <dgm:prSet presAssocID="{7A3CEF2B-4B13-4166-8F16-03E09D4975E7}" presName="composite" presStyleCnt="0"/>
      <dgm:spPr/>
    </dgm:pt>
    <dgm:pt modelId="{112292FF-F58F-491E-B7F3-D21CACF6824F}" type="pres">
      <dgm:prSet presAssocID="{7A3CEF2B-4B13-4166-8F16-03E09D4975E7}" presName="background" presStyleLbl="node0" presStyleIdx="2" presStyleCnt="4"/>
      <dgm:spPr/>
    </dgm:pt>
    <dgm:pt modelId="{ADAD55B8-CCF9-4568-BF63-0CE72E14F148}" type="pres">
      <dgm:prSet presAssocID="{7A3CEF2B-4B13-4166-8F16-03E09D4975E7}" presName="text" presStyleLbl="fgAcc0" presStyleIdx="2" presStyleCnt="4">
        <dgm:presLayoutVars>
          <dgm:chPref val="3"/>
        </dgm:presLayoutVars>
      </dgm:prSet>
      <dgm:spPr/>
    </dgm:pt>
    <dgm:pt modelId="{F4C07AE8-0077-4905-946C-BF409EF324BE}" type="pres">
      <dgm:prSet presAssocID="{7A3CEF2B-4B13-4166-8F16-03E09D4975E7}" presName="hierChild2" presStyleCnt="0"/>
      <dgm:spPr/>
    </dgm:pt>
    <dgm:pt modelId="{558608E0-0FBE-4413-B176-83E4BBEBC51E}" type="pres">
      <dgm:prSet presAssocID="{171667DF-771C-4764-949C-B6B44DCFE6E1}" presName="hierRoot1" presStyleCnt="0"/>
      <dgm:spPr/>
    </dgm:pt>
    <dgm:pt modelId="{ABA4CFE6-9F85-448C-86B2-1D85A33FFF50}" type="pres">
      <dgm:prSet presAssocID="{171667DF-771C-4764-949C-B6B44DCFE6E1}" presName="composite" presStyleCnt="0"/>
      <dgm:spPr/>
    </dgm:pt>
    <dgm:pt modelId="{6209A38C-E241-428C-A528-B37B051182A2}" type="pres">
      <dgm:prSet presAssocID="{171667DF-771C-4764-949C-B6B44DCFE6E1}" presName="background" presStyleLbl="node0" presStyleIdx="3" presStyleCnt="4"/>
      <dgm:spPr/>
    </dgm:pt>
    <dgm:pt modelId="{95C3EC26-726D-4572-BBF6-78B3FA54C0F5}" type="pres">
      <dgm:prSet presAssocID="{171667DF-771C-4764-949C-B6B44DCFE6E1}" presName="text" presStyleLbl="fgAcc0" presStyleIdx="3" presStyleCnt="4">
        <dgm:presLayoutVars>
          <dgm:chPref val="3"/>
        </dgm:presLayoutVars>
      </dgm:prSet>
      <dgm:spPr/>
    </dgm:pt>
    <dgm:pt modelId="{CB0F527D-70D9-4239-BCA4-820126A893B3}" type="pres">
      <dgm:prSet presAssocID="{171667DF-771C-4764-949C-B6B44DCFE6E1}" presName="hierChild2" presStyleCnt="0"/>
      <dgm:spPr/>
    </dgm:pt>
  </dgm:ptLst>
  <dgm:cxnLst>
    <dgm:cxn modelId="{7F631F5C-DDD1-4A00-AF0A-607D373F1761}" type="presOf" srcId="{7A3CEF2B-4B13-4166-8F16-03E09D4975E7}" destId="{ADAD55B8-CCF9-4568-BF63-0CE72E14F148}" srcOrd="0" destOrd="0" presId="urn:microsoft.com/office/officeart/2005/8/layout/hierarchy1"/>
    <dgm:cxn modelId="{AC3CC05E-FC36-4736-AD20-56B3DB835E45}" type="presOf" srcId="{F1A9382E-04C5-498E-8A38-E6C784FAF7F2}" destId="{8BD055F8-E76A-4DED-A846-DEBC23E1D046}" srcOrd="0" destOrd="0" presId="urn:microsoft.com/office/officeart/2005/8/layout/hierarchy1"/>
    <dgm:cxn modelId="{B786D76B-F580-468D-A825-D8D159A6E3ED}" srcId="{82DB0ACF-82F8-491E-8961-767EFA2FC587}" destId="{7A3CEF2B-4B13-4166-8F16-03E09D4975E7}" srcOrd="2" destOrd="0" parTransId="{6E062BCB-2FCB-4B9A-9439-5F69494ABE33}" sibTransId="{F8512E05-16BB-464A-8664-B4AD8F8E4465}"/>
    <dgm:cxn modelId="{9402B577-5DC7-4020-B611-B9DD3F0495B6}" srcId="{82DB0ACF-82F8-491E-8961-767EFA2FC587}" destId="{F1A9382E-04C5-498E-8A38-E6C784FAF7F2}" srcOrd="1" destOrd="0" parTransId="{2E4A8B48-AC79-4559-B9C1-7647814BEAEE}" sibTransId="{F4BB48C8-4119-4E0A-B15E-7FCF261CD328}"/>
    <dgm:cxn modelId="{5495D09B-F921-460B-A9DB-FD47165EDC60}" srcId="{82DB0ACF-82F8-491E-8961-767EFA2FC587}" destId="{171667DF-771C-4764-949C-B6B44DCFE6E1}" srcOrd="3" destOrd="0" parTransId="{F38E8170-02F8-43F7-8F26-AA66EED9EDA8}" sibTransId="{C96D06BF-0DE5-4D4B-9FA7-F904F8B0442E}"/>
    <dgm:cxn modelId="{75CFE1AE-7B0F-46A7-A62B-86E9F52F3044}" type="presOf" srcId="{1CE5E785-846B-425E-A27D-989BBEF4A7D0}" destId="{02770148-A2CB-4111-8576-317074A19759}" srcOrd="0" destOrd="0" presId="urn:microsoft.com/office/officeart/2005/8/layout/hierarchy1"/>
    <dgm:cxn modelId="{9E5B12B9-4B64-48D7-B271-5B7CB5967B0F}" type="presOf" srcId="{171667DF-771C-4764-949C-B6B44DCFE6E1}" destId="{95C3EC26-726D-4572-BBF6-78B3FA54C0F5}" srcOrd="0" destOrd="0" presId="urn:microsoft.com/office/officeart/2005/8/layout/hierarchy1"/>
    <dgm:cxn modelId="{4D65D8C9-2370-459F-91CE-6AC0DC64A556}" srcId="{82DB0ACF-82F8-491E-8961-767EFA2FC587}" destId="{1CE5E785-846B-425E-A27D-989BBEF4A7D0}" srcOrd="0" destOrd="0" parTransId="{6F92137F-A372-44E2-A038-C58A44133BBC}" sibTransId="{F017BCFF-CD96-44DD-9B0F-943EB6789DDB}"/>
    <dgm:cxn modelId="{366072F2-4847-4563-97CA-F75A7A2393CF}" type="presOf" srcId="{82DB0ACF-82F8-491E-8961-767EFA2FC587}" destId="{EDBA1B6F-ACFC-4FE3-91D1-92BFED226C91}" srcOrd="0" destOrd="0" presId="urn:microsoft.com/office/officeart/2005/8/layout/hierarchy1"/>
    <dgm:cxn modelId="{51D6E6FE-3B2D-45CF-97D8-F2D49213345B}" type="presParOf" srcId="{EDBA1B6F-ACFC-4FE3-91D1-92BFED226C91}" destId="{7BCE8164-A2E2-479C-B784-FE872FC45D4F}" srcOrd="0" destOrd="0" presId="urn:microsoft.com/office/officeart/2005/8/layout/hierarchy1"/>
    <dgm:cxn modelId="{D5397ED9-5143-4D21-89FB-136695C381E2}" type="presParOf" srcId="{7BCE8164-A2E2-479C-B784-FE872FC45D4F}" destId="{DCF911A3-2E11-4946-932D-3419FDFB1644}" srcOrd="0" destOrd="0" presId="urn:microsoft.com/office/officeart/2005/8/layout/hierarchy1"/>
    <dgm:cxn modelId="{2202CD9C-0B9F-42BE-9323-02C67924D40E}" type="presParOf" srcId="{DCF911A3-2E11-4946-932D-3419FDFB1644}" destId="{9F967530-E262-4530-9230-7EAF778A979D}" srcOrd="0" destOrd="0" presId="urn:microsoft.com/office/officeart/2005/8/layout/hierarchy1"/>
    <dgm:cxn modelId="{6AB4DAAB-8EAC-4D9A-BDE3-FED74470F237}" type="presParOf" srcId="{DCF911A3-2E11-4946-932D-3419FDFB1644}" destId="{02770148-A2CB-4111-8576-317074A19759}" srcOrd="1" destOrd="0" presId="urn:microsoft.com/office/officeart/2005/8/layout/hierarchy1"/>
    <dgm:cxn modelId="{CD51907E-A2FD-4600-A2CB-A5AB8C2A34C2}" type="presParOf" srcId="{7BCE8164-A2E2-479C-B784-FE872FC45D4F}" destId="{4BDD5030-5048-49D2-BB81-CCD5BE68F254}" srcOrd="1" destOrd="0" presId="urn:microsoft.com/office/officeart/2005/8/layout/hierarchy1"/>
    <dgm:cxn modelId="{49816086-83EC-4AC2-A9C0-5B2E613ADE8F}" type="presParOf" srcId="{EDBA1B6F-ACFC-4FE3-91D1-92BFED226C91}" destId="{AF03BD2B-FDD4-4796-B169-ED886D92774A}" srcOrd="1" destOrd="0" presId="urn:microsoft.com/office/officeart/2005/8/layout/hierarchy1"/>
    <dgm:cxn modelId="{4437A522-6196-4F7C-9166-A6DAB797EA88}" type="presParOf" srcId="{AF03BD2B-FDD4-4796-B169-ED886D92774A}" destId="{85B20312-FF15-4354-9BC9-D8326A14CD98}" srcOrd="0" destOrd="0" presId="urn:microsoft.com/office/officeart/2005/8/layout/hierarchy1"/>
    <dgm:cxn modelId="{E2C02BDD-4D90-4D43-8D40-23FA8FCD66AE}" type="presParOf" srcId="{85B20312-FF15-4354-9BC9-D8326A14CD98}" destId="{99B05236-C02B-46C9-AD65-DB599F072B13}" srcOrd="0" destOrd="0" presId="urn:microsoft.com/office/officeart/2005/8/layout/hierarchy1"/>
    <dgm:cxn modelId="{AF860EE9-F8E3-4EDA-BAD4-C00312CC311A}" type="presParOf" srcId="{85B20312-FF15-4354-9BC9-D8326A14CD98}" destId="{8BD055F8-E76A-4DED-A846-DEBC23E1D046}" srcOrd="1" destOrd="0" presId="urn:microsoft.com/office/officeart/2005/8/layout/hierarchy1"/>
    <dgm:cxn modelId="{AB06E239-3802-400F-A996-E55FBCC8EB85}" type="presParOf" srcId="{AF03BD2B-FDD4-4796-B169-ED886D92774A}" destId="{DA17A70B-6470-4427-8CBA-5709182CD5D9}" srcOrd="1" destOrd="0" presId="urn:microsoft.com/office/officeart/2005/8/layout/hierarchy1"/>
    <dgm:cxn modelId="{F742F44B-C24E-46BE-A79F-F87BA6BABDEE}" type="presParOf" srcId="{EDBA1B6F-ACFC-4FE3-91D1-92BFED226C91}" destId="{DA99277F-557D-4DA8-A546-061DD6F868A5}" srcOrd="2" destOrd="0" presId="urn:microsoft.com/office/officeart/2005/8/layout/hierarchy1"/>
    <dgm:cxn modelId="{469CFC3E-EAC7-4D9B-A24A-21AA0E1A174B}" type="presParOf" srcId="{DA99277F-557D-4DA8-A546-061DD6F868A5}" destId="{03765AEC-8856-457A-83A1-0AAEB320A31B}" srcOrd="0" destOrd="0" presId="urn:microsoft.com/office/officeart/2005/8/layout/hierarchy1"/>
    <dgm:cxn modelId="{B76F52FA-7C86-45FD-8915-5157E195836A}" type="presParOf" srcId="{03765AEC-8856-457A-83A1-0AAEB320A31B}" destId="{112292FF-F58F-491E-B7F3-D21CACF6824F}" srcOrd="0" destOrd="0" presId="urn:microsoft.com/office/officeart/2005/8/layout/hierarchy1"/>
    <dgm:cxn modelId="{E93EA6FD-DDDA-4BD8-AC6D-74F837CDAAD1}" type="presParOf" srcId="{03765AEC-8856-457A-83A1-0AAEB320A31B}" destId="{ADAD55B8-CCF9-4568-BF63-0CE72E14F148}" srcOrd="1" destOrd="0" presId="urn:microsoft.com/office/officeart/2005/8/layout/hierarchy1"/>
    <dgm:cxn modelId="{72763873-D538-4F50-B306-899D354F3CDF}" type="presParOf" srcId="{DA99277F-557D-4DA8-A546-061DD6F868A5}" destId="{F4C07AE8-0077-4905-946C-BF409EF324BE}" srcOrd="1" destOrd="0" presId="urn:microsoft.com/office/officeart/2005/8/layout/hierarchy1"/>
    <dgm:cxn modelId="{BA823056-B456-4F1B-8B53-29AC424F5C6F}" type="presParOf" srcId="{EDBA1B6F-ACFC-4FE3-91D1-92BFED226C91}" destId="{558608E0-0FBE-4413-B176-83E4BBEBC51E}" srcOrd="3" destOrd="0" presId="urn:microsoft.com/office/officeart/2005/8/layout/hierarchy1"/>
    <dgm:cxn modelId="{4EC48B42-B6BD-479A-8386-8437523727AE}" type="presParOf" srcId="{558608E0-0FBE-4413-B176-83E4BBEBC51E}" destId="{ABA4CFE6-9F85-448C-86B2-1D85A33FFF50}" srcOrd="0" destOrd="0" presId="urn:microsoft.com/office/officeart/2005/8/layout/hierarchy1"/>
    <dgm:cxn modelId="{B6154A93-8EDF-4FDA-ABEA-7B68EF487BE8}" type="presParOf" srcId="{ABA4CFE6-9F85-448C-86B2-1D85A33FFF50}" destId="{6209A38C-E241-428C-A528-B37B051182A2}" srcOrd="0" destOrd="0" presId="urn:microsoft.com/office/officeart/2005/8/layout/hierarchy1"/>
    <dgm:cxn modelId="{F7F058BA-BA99-4FE0-B0C3-A2E0A13E76B2}" type="presParOf" srcId="{ABA4CFE6-9F85-448C-86B2-1D85A33FFF50}" destId="{95C3EC26-726D-4572-BBF6-78B3FA54C0F5}" srcOrd="1" destOrd="0" presId="urn:microsoft.com/office/officeart/2005/8/layout/hierarchy1"/>
    <dgm:cxn modelId="{628E177E-6B67-40EF-B21F-3DB49110347C}" type="presParOf" srcId="{558608E0-0FBE-4413-B176-83E4BBEBC51E}" destId="{CB0F527D-70D9-4239-BCA4-820126A893B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967530-E262-4530-9230-7EAF778A979D}">
      <dsp:nvSpPr>
        <dsp:cNvPr id="0" name=""/>
        <dsp:cNvSpPr/>
      </dsp:nvSpPr>
      <dsp:spPr>
        <a:xfrm>
          <a:off x="3173" y="960548"/>
          <a:ext cx="2265550" cy="14386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770148-A2CB-4111-8576-317074A19759}">
      <dsp:nvSpPr>
        <dsp:cNvPr id="0" name=""/>
        <dsp:cNvSpPr/>
      </dsp:nvSpPr>
      <dsp:spPr>
        <a:xfrm>
          <a:off x="254900" y="1199690"/>
          <a:ext cx="2265550" cy="14386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Castellar" panose="020A0402060406010301" pitchFamily="18" charset="0"/>
            </a:rPr>
            <a:t>Lesson 1:</a:t>
          </a:r>
          <a:r>
            <a:rPr lang="en-US" sz="1700" b="1" kern="1200" dirty="0"/>
            <a:t>	</a:t>
          </a:r>
        </a:p>
        <a:p>
          <a:pPr marL="0" lvl="0" indent="0" algn="ctr" defTabSz="755650">
            <a:lnSpc>
              <a:spcPct val="90000"/>
            </a:lnSpc>
            <a:spcBef>
              <a:spcPct val="0"/>
            </a:spcBef>
            <a:spcAft>
              <a:spcPct val="35000"/>
            </a:spcAft>
            <a:buNone/>
          </a:pPr>
          <a:r>
            <a:rPr lang="en-US" sz="1700" b="1" i="1" kern="1200" dirty="0"/>
            <a:t>The  Land…</a:t>
          </a:r>
        </a:p>
        <a:p>
          <a:pPr marL="0" lvl="0" indent="0" algn="ctr" defTabSz="755650">
            <a:lnSpc>
              <a:spcPct val="90000"/>
            </a:lnSpc>
            <a:spcBef>
              <a:spcPct val="0"/>
            </a:spcBef>
            <a:spcAft>
              <a:spcPct val="35000"/>
            </a:spcAft>
            <a:buNone/>
          </a:pPr>
          <a:r>
            <a:rPr lang="en-US" sz="1700" b="1" i="1" kern="1200" dirty="0"/>
            <a:t>The People…</a:t>
          </a:r>
        </a:p>
        <a:p>
          <a:pPr marL="0" lvl="0" indent="0" algn="ctr" defTabSz="755650">
            <a:lnSpc>
              <a:spcPct val="90000"/>
            </a:lnSpc>
            <a:spcBef>
              <a:spcPct val="0"/>
            </a:spcBef>
            <a:spcAft>
              <a:spcPct val="35000"/>
            </a:spcAft>
            <a:buNone/>
          </a:pPr>
          <a:r>
            <a:rPr lang="en-US" sz="1700" b="1" i="1" kern="1200" dirty="0"/>
            <a:t>The Tea</a:t>
          </a:r>
          <a:endParaRPr lang="en-US" sz="1700" b="1" kern="1200" dirty="0"/>
        </a:p>
      </dsp:txBody>
      <dsp:txXfrm>
        <a:off x="297036" y="1241826"/>
        <a:ext cx="2181278" cy="1354352"/>
      </dsp:txXfrm>
    </dsp:sp>
    <dsp:sp modelId="{99B05236-C02B-46C9-AD65-DB599F072B13}">
      <dsp:nvSpPr>
        <dsp:cNvPr id="0" name=""/>
        <dsp:cNvSpPr/>
      </dsp:nvSpPr>
      <dsp:spPr>
        <a:xfrm>
          <a:off x="2772178" y="960548"/>
          <a:ext cx="2265550" cy="14386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D055F8-E76A-4DED-A846-DEBC23E1D046}">
      <dsp:nvSpPr>
        <dsp:cNvPr id="0" name=""/>
        <dsp:cNvSpPr/>
      </dsp:nvSpPr>
      <dsp:spPr>
        <a:xfrm>
          <a:off x="3023906" y="1199690"/>
          <a:ext cx="2265550" cy="14386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Castellar" panose="020A0402060406010301" pitchFamily="18" charset="0"/>
            </a:rPr>
            <a:t>Lesson 2: </a:t>
          </a:r>
          <a:r>
            <a:rPr lang="en-US" sz="1700" b="1" kern="1200" dirty="0"/>
            <a:t>	</a:t>
          </a:r>
        </a:p>
        <a:p>
          <a:pPr marL="0" lvl="0" indent="0" algn="ctr" defTabSz="755650">
            <a:lnSpc>
              <a:spcPct val="90000"/>
            </a:lnSpc>
            <a:spcBef>
              <a:spcPct val="0"/>
            </a:spcBef>
            <a:spcAft>
              <a:spcPct val="35000"/>
            </a:spcAft>
            <a:buNone/>
          </a:pPr>
          <a:r>
            <a:rPr lang="en-US" sz="1700" b="1" i="1" kern="1200" dirty="0"/>
            <a:t>The OLD Famous Tea Mountains</a:t>
          </a:r>
          <a:endParaRPr lang="en-US" sz="1700" b="1" kern="1200" dirty="0"/>
        </a:p>
      </dsp:txBody>
      <dsp:txXfrm>
        <a:off x="3066042" y="1241826"/>
        <a:ext cx="2181278" cy="1354352"/>
      </dsp:txXfrm>
    </dsp:sp>
    <dsp:sp modelId="{112292FF-F58F-491E-B7F3-D21CACF6824F}">
      <dsp:nvSpPr>
        <dsp:cNvPr id="0" name=""/>
        <dsp:cNvSpPr/>
      </dsp:nvSpPr>
      <dsp:spPr>
        <a:xfrm>
          <a:off x="5541184" y="960548"/>
          <a:ext cx="2265550" cy="14386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AD55B8-CCF9-4568-BF63-0CE72E14F148}">
      <dsp:nvSpPr>
        <dsp:cNvPr id="0" name=""/>
        <dsp:cNvSpPr/>
      </dsp:nvSpPr>
      <dsp:spPr>
        <a:xfrm>
          <a:off x="5792912" y="1199690"/>
          <a:ext cx="2265550" cy="14386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Castellar" panose="020A0402060406010301" pitchFamily="18" charset="0"/>
            </a:rPr>
            <a:t>Lesson 3: </a:t>
          </a:r>
          <a:r>
            <a:rPr lang="en-US" sz="1700" b="1" kern="1200" dirty="0"/>
            <a:t>	</a:t>
          </a:r>
        </a:p>
        <a:p>
          <a:pPr marL="0" lvl="0" indent="0" algn="ctr" defTabSz="755650">
            <a:lnSpc>
              <a:spcPct val="90000"/>
            </a:lnSpc>
            <a:spcBef>
              <a:spcPct val="0"/>
            </a:spcBef>
            <a:spcAft>
              <a:spcPct val="35000"/>
            </a:spcAft>
            <a:buNone/>
          </a:pPr>
          <a:r>
            <a:rPr lang="en-US" sz="1700" b="1" i="1" kern="1200" dirty="0"/>
            <a:t>The NEW Famous Tea Mountains</a:t>
          </a:r>
          <a:endParaRPr lang="en-US" sz="1700" b="1" kern="1200" dirty="0"/>
        </a:p>
      </dsp:txBody>
      <dsp:txXfrm>
        <a:off x="5835048" y="1241826"/>
        <a:ext cx="2181278" cy="1354352"/>
      </dsp:txXfrm>
    </dsp:sp>
    <dsp:sp modelId="{6209A38C-E241-428C-A528-B37B051182A2}">
      <dsp:nvSpPr>
        <dsp:cNvPr id="0" name=""/>
        <dsp:cNvSpPr/>
      </dsp:nvSpPr>
      <dsp:spPr>
        <a:xfrm>
          <a:off x="8310190" y="960548"/>
          <a:ext cx="2265550" cy="14386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C3EC26-726D-4572-BBF6-78B3FA54C0F5}">
      <dsp:nvSpPr>
        <dsp:cNvPr id="0" name=""/>
        <dsp:cNvSpPr/>
      </dsp:nvSpPr>
      <dsp:spPr>
        <a:xfrm>
          <a:off x="8561917" y="1199690"/>
          <a:ext cx="2265550" cy="14386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latin typeface="Castellar" panose="020A0402060406010301" pitchFamily="18" charset="0"/>
            </a:rPr>
            <a:t>Lesson 4: </a:t>
          </a:r>
          <a:r>
            <a:rPr lang="en-US" sz="1700" b="1" kern="1200" dirty="0"/>
            <a:t>	</a:t>
          </a:r>
        </a:p>
        <a:p>
          <a:pPr marL="0" lvl="0" indent="0" algn="ctr" defTabSz="755650">
            <a:lnSpc>
              <a:spcPct val="90000"/>
            </a:lnSpc>
            <a:spcBef>
              <a:spcPct val="0"/>
            </a:spcBef>
            <a:spcAft>
              <a:spcPct val="35000"/>
            </a:spcAft>
            <a:buNone/>
          </a:pPr>
          <a:r>
            <a:rPr lang="en-US" sz="1700" b="1" i="1" kern="1200" dirty="0"/>
            <a:t>Other Notable Tea Regions Of Yunnan</a:t>
          </a:r>
          <a:endParaRPr lang="en-US" sz="1700" b="1" kern="1200" dirty="0"/>
        </a:p>
      </dsp:txBody>
      <dsp:txXfrm>
        <a:off x="8604053" y="1241826"/>
        <a:ext cx="2181278" cy="135435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AE8B35-F340-453B-8065-07CCE5500CD7}" type="datetimeFigureOut">
              <a:rPr lang="en-US" smtClean="0"/>
              <a:t>8/14/2022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C0792678-B82E-4051-AC8B-26B17C4B687F}" type="slidenum">
              <a:rPr lang="en-US" smtClean="0"/>
              <a:t>‹#›</a:t>
            </a:fld>
            <a:endParaRPr lang="en-US"/>
          </a:p>
        </p:txBody>
      </p:sp>
    </p:spTree>
    <p:extLst>
      <p:ext uri="{BB962C8B-B14F-4D97-AF65-F5344CB8AC3E}">
        <p14:creationId xmlns:p14="http://schemas.microsoft.com/office/powerpoint/2010/main" val="2362412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AE8B35-F340-453B-8065-07CCE5500CD7}" type="datetimeFigureOut">
              <a:rPr lang="en-US" smtClean="0"/>
              <a:t>8/14/2022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C0792678-B82E-4051-AC8B-26B17C4B687F}" type="slidenum">
              <a:rPr lang="en-US" smtClean="0"/>
              <a:t>‹#›</a:t>
            </a:fld>
            <a:endParaRPr lang="en-US"/>
          </a:p>
        </p:txBody>
      </p:sp>
    </p:spTree>
    <p:extLst>
      <p:ext uri="{BB962C8B-B14F-4D97-AF65-F5344CB8AC3E}">
        <p14:creationId xmlns:p14="http://schemas.microsoft.com/office/powerpoint/2010/main" val="748592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AE8B35-F340-453B-8065-07CCE5500CD7}" type="datetimeFigureOut">
              <a:rPr lang="en-US" smtClean="0"/>
              <a:t>8/14/2022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C0792678-B82E-4051-AC8B-26B17C4B687F}" type="slidenum">
              <a:rPr lang="en-US" smtClean="0"/>
              <a:t>‹#›</a:t>
            </a:fld>
            <a:endParaRPr lang="en-US"/>
          </a:p>
        </p:txBody>
      </p:sp>
    </p:spTree>
    <p:extLst>
      <p:ext uri="{BB962C8B-B14F-4D97-AF65-F5344CB8AC3E}">
        <p14:creationId xmlns:p14="http://schemas.microsoft.com/office/powerpoint/2010/main" val="1556635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AE8B35-F340-453B-8065-07CCE5500CD7}" type="datetimeFigureOut">
              <a:rPr lang="en-US" smtClean="0"/>
              <a:t>8/14/2022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C0792678-B82E-4051-AC8B-26B17C4B687F}"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538673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AE8B35-F340-453B-8065-07CCE5500CD7}" type="datetimeFigureOut">
              <a:rPr lang="en-US" smtClean="0"/>
              <a:t>8/14/2022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C0792678-B82E-4051-AC8B-26B17C4B687F}" type="slidenum">
              <a:rPr lang="en-US" smtClean="0"/>
              <a:t>‹#›</a:t>
            </a:fld>
            <a:endParaRPr lang="en-US"/>
          </a:p>
        </p:txBody>
      </p:sp>
    </p:spTree>
    <p:extLst>
      <p:ext uri="{BB962C8B-B14F-4D97-AF65-F5344CB8AC3E}">
        <p14:creationId xmlns:p14="http://schemas.microsoft.com/office/powerpoint/2010/main" val="166148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FAE8B35-F340-453B-8065-07CCE5500CD7}" type="datetimeFigureOut">
              <a:rPr lang="en-US" smtClean="0"/>
              <a:t>8/14/2022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792678-B82E-4051-AC8B-26B17C4B687F}" type="slidenum">
              <a:rPr lang="en-US" smtClean="0"/>
              <a:t>‹#›</a:t>
            </a:fld>
            <a:endParaRPr lang="en-US"/>
          </a:p>
        </p:txBody>
      </p:sp>
    </p:spTree>
    <p:extLst>
      <p:ext uri="{BB962C8B-B14F-4D97-AF65-F5344CB8AC3E}">
        <p14:creationId xmlns:p14="http://schemas.microsoft.com/office/powerpoint/2010/main" val="2674453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FAE8B35-F340-453B-8065-07CCE5500CD7}" type="datetimeFigureOut">
              <a:rPr lang="en-US" smtClean="0"/>
              <a:t>8/14/2022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792678-B82E-4051-AC8B-26B17C4B687F}" type="slidenum">
              <a:rPr lang="en-US" smtClean="0"/>
              <a:t>‹#›</a:t>
            </a:fld>
            <a:endParaRPr lang="en-US"/>
          </a:p>
        </p:txBody>
      </p:sp>
    </p:spTree>
    <p:extLst>
      <p:ext uri="{BB962C8B-B14F-4D97-AF65-F5344CB8AC3E}">
        <p14:creationId xmlns:p14="http://schemas.microsoft.com/office/powerpoint/2010/main" val="3818711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AE8B35-F340-453B-8065-07CCE5500CD7}" type="datetimeFigureOut">
              <a:rPr lang="en-US" smtClean="0"/>
              <a:t>8/14/2022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92678-B82E-4051-AC8B-26B17C4B687F}" type="slidenum">
              <a:rPr lang="en-US" smtClean="0"/>
              <a:t>‹#›</a:t>
            </a:fld>
            <a:endParaRPr lang="en-US"/>
          </a:p>
        </p:txBody>
      </p:sp>
    </p:spTree>
    <p:extLst>
      <p:ext uri="{BB962C8B-B14F-4D97-AF65-F5344CB8AC3E}">
        <p14:creationId xmlns:p14="http://schemas.microsoft.com/office/powerpoint/2010/main" val="2472313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0FAE8B35-F340-453B-8065-07CCE5500CD7}" type="datetimeFigureOut">
              <a:rPr lang="en-US" smtClean="0"/>
              <a:t>8/14/2022</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C0792678-B82E-4051-AC8B-26B17C4B687F}" type="slidenum">
              <a:rPr lang="en-US" smtClean="0"/>
              <a:t>‹#›</a:t>
            </a:fld>
            <a:endParaRPr lang="en-US"/>
          </a:p>
        </p:txBody>
      </p:sp>
    </p:spTree>
    <p:extLst>
      <p:ext uri="{BB962C8B-B14F-4D97-AF65-F5344CB8AC3E}">
        <p14:creationId xmlns:p14="http://schemas.microsoft.com/office/powerpoint/2010/main" val="1653408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AE8B35-F340-453B-8065-07CCE5500CD7}" type="datetimeFigureOut">
              <a:rPr lang="en-US" smtClean="0"/>
              <a:t>8/14/2022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92678-B82E-4051-AC8B-26B17C4B687F}" type="slidenum">
              <a:rPr lang="en-US" smtClean="0"/>
              <a:t>‹#›</a:t>
            </a:fld>
            <a:endParaRPr lang="en-US"/>
          </a:p>
        </p:txBody>
      </p:sp>
    </p:spTree>
    <p:extLst>
      <p:ext uri="{BB962C8B-B14F-4D97-AF65-F5344CB8AC3E}">
        <p14:creationId xmlns:p14="http://schemas.microsoft.com/office/powerpoint/2010/main" val="2065138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AE8B35-F340-453B-8065-07CCE5500CD7}" type="datetimeFigureOut">
              <a:rPr lang="en-US" smtClean="0"/>
              <a:t>8/14/2022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C0792678-B82E-4051-AC8B-26B17C4B687F}" type="slidenum">
              <a:rPr lang="en-US" smtClean="0"/>
              <a:t>‹#›</a:t>
            </a:fld>
            <a:endParaRPr lang="en-US"/>
          </a:p>
        </p:txBody>
      </p:sp>
    </p:spTree>
    <p:extLst>
      <p:ext uri="{BB962C8B-B14F-4D97-AF65-F5344CB8AC3E}">
        <p14:creationId xmlns:p14="http://schemas.microsoft.com/office/powerpoint/2010/main" val="4016090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AE8B35-F340-453B-8065-07CCE5500CD7}" type="datetimeFigureOut">
              <a:rPr lang="en-US" smtClean="0"/>
              <a:t>8/14/2022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792678-B82E-4051-AC8B-26B17C4B687F}" type="slidenum">
              <a:rPr lang="en-US" smtClean="0"/>
              <a:t>‹#›</a:t>
            </a:fld>
            <a:endParaRPr lang="en-US"/>
          </a:p>
        </p:txBody>
      </p:sp>
    </p:spTree>
    <p:extLst>
      <p:ext uri="{BB962C8B-B14F-4D97-AF65-F5344CB8AC3E}">
        <p14:creationId xmlns:p14="http://schemas.microsoft.com/office/powerpoint/2010/main" val="2068435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AE8B35-F340-453B-8065-07CCE5500CD7}" type="datetimeFigureOut">
              <a:rPr lang="en-US" smtClean="0"/>
              <a:t>8/14/2022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792678-B82E-4051-AC8B-26B17C4B687F}" type="slidenum">
              <a:rPr lang="en-US" smtClean="0"/>
              <a:t>‹#›</a:t>
            </a:fld>
            <a:endParaRPr lang="en-US"/>
          </a:p>
        </p:txBody>
      </p:sp>
    </p:spTree>
    <p:extLst>
      <p:ext uri="{BB962C8B-B14F-4D97-AF65-F5344CB8AC3E}">
        <p14:creationId xmlns:p14="http://schemas.microsoft.com/office/powerpoint/2010/main" val="3417096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FAE8B35-F340-453B-8065-07CCE5500CD7}" type="datetimeFigureOut">
              <a:rPr lang="en-US" smtClean="0"/>
              <a:t>8/14/2022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792678-B82E-4051-AC8B-26B17C4B687F}" type="slidenum">
              <a:rPr lang="en-US" smtClean="0"/>
              <a:t>‹#›</a:t>
            </a:fld>
            <a:endParaRPr lang="en-US"/>
          </a:p>
        </p:txBody>
      </p:sp>
    </p:spTree>
    <p:extLst>
      <p:ext uri="{BB962C8B-B14F-4D97-AF65-F5344CB8AC3E}">
        <p14:creationId xmlns:p14="http://schemas.microsoft.com/office/powerpoint/2010/main" val="1457513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0FAE8B35-F340-453B-8065-07CCE5500CD7}" type="datetimeFigureOut">
              <a:rPr lang="en-US" smtClean="0"/>
              <a:t>8/14/2022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792678-B82E-4051-AC8B-26B17C4B687F}" type="slidenum">
              <a:rPr lang="en-US" smtClean="0"/>
              <a:t>‹#›</a:t>
            </a:fld>
            <a:endParaRPr lang="en-US"/>
          </a:p>
        </p:txBody>
      </p:sp>
    </p:spTree>
    <p:extLst>
      <p:ext uri="{BB962C8B-B14F-4D97-AF65-F5344CB8AC3E}">
        <p14:creationId xmlns:p14="http://schemas.microsoft.com/office/powerpoint/2010/main" val="2436921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AE8B35-F340-453B-8065-07CCE5500CD7}" type="datetimeFigureOut">
              <a:rPr lang="en-US" smtClean="0"/>
              <a:t>8/14/2022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792678-B82E-4051-AC8B-26B17C4B687F}" type="slidenum">
              <a:rPr lang="en-US" smtClean="0"/>
              <a:t>‹#›</a:t>
            </a:fld>
            <a:endParaRPr lang="en-US"/>
          </a:p>
        </p:txBody>
      </p:sp>
    </p:spTree>
    <p:extLst>
      <p:ext uri="{BB962C8B-B14F-4D97-AF65-F5344CB8AC3E}">
        <p14:creationId xmlns:p14="http://schemas.microsoft.com/office/powerpoint/2010/main" val="2830783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AE8B35-F340-453B-8065-07CCE5500CD7}" type="datetimeFigureOut">
              <a:rPr lang="en-US" smtClean="0"/>
              <a:t>8/14/2022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792678-B82E-4051-AC8B-26B17C4B687F}" type="slidenum">
              <a:rPr lang="en-US" smtClean="0"/>
              <a:t>‹#›</a:t>
            </a:fld>
            <a:endParaRPr lang="en-US"/>
          </a:p>
        </p:txBody>
      </p:sp>
    </p:spTree>
    <p:extLst>
      <p:ext uri="{BB962C8B-B14F-4D97-AF65-F5344CB8AC3E}">
        <p14:creationId xmlns:p14="http://schemas.microsoft.com/office/powerpoint/2010/main" val="2636213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FAE8B35-F340-453B-8065-07CCE5500CD7}" type="datetimeFigureOut">
              <a:rPr lang="en-US" smtClean="0"/>
              <a:t>8/14/2022</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C0792678-B82E-4051-AC8B-26B17C4B687F}" type="slidenum">
              <a:rPr lang="en-US" smtClean="0"/>
              <a:t>‹#›</a:t>
            </a:fld>
            <a:endParaRPr lang="en-US"/>
          </a:p>
        </p:txBody>
      </p:sp>
    </p:spTree>
    <p:extLst>
      <p:ext uri="{BB962C8B-B14F-4D97-AF65-F5344CB8AC3E}">
        <p14:creationId xmlns:p14="http://schemas.microsoft.com/office/powerpoint/2010/main" val="1506182352"/>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13.jp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14.jp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15.jp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16.jp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17.jp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18.jp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19.jfif"/><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23.jp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25.jpe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sv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21.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hyperlink" Target="https://en.wiktionary.org/wiki/%E6%98%93" TargetMode="External"/><Relationship Id="rId13" Type="http://schemas.openxmlformats.org/officeDocument/2006/relationships/hyperlink" Target="https://en.wiktionary.org/wiki/%E7%A3%9A" TargetMode="External"/><Relationship Id="rId18" Type="http://schemas.openxmlformats.org/officeDocument/2006/relationships/image" Target="../media/image36.JPG"/><Relationship Id="rId3" Type="http://schemas.openxmlformats.org/officeDocument/2006/relationships/image" Target="../media/image2.png"/><Relationship Id="rId7" Type="http://schemas.openxmlformats.org/officeDocument/2006/relationships/hyperlink" Target="https://en.wiktionary.org/wiki/%E5%B1%B1" TargetMode="External"/><Relationship Id="rId12" Type="http://schemas.openxmlformats.org/officeDocument/2006/relationships/hyperlink" Target="https://en.wiktionary.org/wiki/%E8%A0%BB" TargetMode="External"/><Relationship Id="rId17" Type="http://schemas.openxmlformats.org/officeDocument/2006/relationships/hyperlink" Target="https://en.wiktionary.org/wiki/%E6%A8%82" TargetMode="External"/><Relationship Id="rId2" Type="http://schemas.openxmlformats.org/officeDocument/2006/relationships/image" Target="../media/image1.png"/><Relationship Id="rId16" Type="http://schemas.openxmlformats.org/officeDocument/2006/relationships/hyperlink" Target="https://en.wiktionary.org/wiki/%E6%94%B8" TargetMode="External"/><Relationship Id="rId1" Type="http://schemas.openxmlformats.org/officeDocument/2006/relationships/slideLayout" Target="../slideLayouts/slideLayout8.xml"/><Relationship Id="rId6" Type="http://schemas.openxmlformats.org/officeDocument/2006/relationships/hyperlink" Target="https://en.wiktionary.org/wiki/%E7%99%BB" TargetMode="External"/><Relationship Id="rId11" Type="http://schemas.openxmlformats.org/officeDocument/2006/relationships/hyperlink" Target="https://en.wiktionary.org/wiki/%E6%9E%9D" TargetMode="External"/><Relationship Id="rId5" Type="http://schemas.openxmlformats.org/officeDocument/2006/relationships/hyperlink" Target="https://en.wiktionary.org/wiki/%E9%9D%A9" TargetMode="External"/><Relationship Id="rId15" Type="http://schemas.openxmlformats.org/officeDocument/2006/relationships/hyperlink" Target="https://en.wiktionary.org/wiki/%E9%82%A6" TargetMode="External"/><Relationship Id="rId10" Type="http://schemas.openxmlformats.org/officeDocument/2006/relationships/hyperlink" Target="https://en.wiktionary.org/wiki/%E8%8E%BD" TargetMode="External"/><Relationship Id="rId4" Type="http://schemas.openxmlformats.org/officeDocument/2006/relationships/image" Target="../media/image3.png"/><Relationship Id="rId9" Type="http://schemas.openxmlformats.org/officeDocument/2006/relationships/hyperlink" Target="https://en.wiktionary.org/wiki/%E6%AD%A6" TargetMode="External"/><Relationship Id="rId14" Type="http://schemas.openxmlformats.org/officeDocument/2006/relationships/hyperlink" Target="https://en.wiktionary.org/wiki/%E5%80%9A"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8.jp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37.jpg"/><Relationship Id="rId5" Type="http://schemas.openxmlformats.org/officeDocument/2006/relationships/image" Target="../media/image21.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41.jp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2.jp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43.jpe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44.jp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45.jp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46.jp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5.jp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sv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21.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47.jp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xml"/><Relationship Id="rId4" Type="http://schemas.openxmlformats.org/officeDocument/2006/relationships/image" Target="../media/image50.jpe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51.jp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53.jp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41.jp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46.jp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sv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21.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6.jp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sv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2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jpeg"/><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11.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12.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2E911EF-80F5-4781-A4DF-44EFAF242F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0A2A734-17E4-44D5-9630-D54D6AF746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EFFB5C33-24B2-4764-BDBD-4C10A21DB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88808" y="0"/>
            <a:ext cx="34031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13">
            <a:extLst>
              <a:ext uri="{FF2B5EF4-FFF2-40B4-BE49-F238E27FC236}">
                <a16:creationId xmlns:a16="http://schemas.microsoft.com/office/drawing/2014/main" id="{FEB601E2-EFED-4313-BEE4-9E27B94FC6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242852"/>
            <a:ext cx="9110541" cy="246557"/>
          </a:xfrm>
          <a:prstGeom prst="rect">
            <a:avLst/>
          </a:prstGeom>
        </p:spPr>
      </p:pic>
      <p:sp>
        <p:nvSpPr>
          <p:cNvPr id="16" name="Rectangle 15">
            <a:extLst>
              <a:ext uri="{FF2B5EF4-FFF2-40B4-BE49-F238E27FC236}">
                <a16:creationId xmlns:a16="http://schemas.microsoft.com/office/drawing/2014/main" id="{1425DB5A-CEE1-4EE1-8C4A-689E49D354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590078"/>
            <a:ext cx="9110542" cy="166033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40510" y="2733709"/>
            <a:ext cx="7657792" cy="1373070"/>
          </a:xfrm>
        </p:spPr>
        <p:txBody>
          <a:bodyPr>
            <a:normAutofit/>
          </a:bodyPr>
          <a:lstStyle/>
          <a:p>
            <a:r>
              <a:rPr lang="en-US" sz="4600" b="1">
                <a:solidFill>
                  <a:srgbClr val="FFFFFF"/>
                </a:solidFill>
                <a:latin typeface="Castellar" panose="020A0402060406010301" pitchFamily="18" charset="0"/>
              </a:rPr>
              <a:t>Discovering Yunnan</a:t>
            </a:r>
          </a:p>
        </p:txBody>
      </p:sp>
      <p:sp>
        <p:nvSpPr>
          <p:cNvPr id="3" name="Subtitle 2"/>
          <p:cNvSpPr>
            <a:spLocks noGrp="1"/>
          </p:cNvSpPr>
          <p:nvPr>
            <p:ph type="subTitle" idx="1"/>
          </p:nvPr>
        </p:nvSpPr>
        <p:spPr>
          <a:xfrm>
            <a:off x="1194149" y="4394039"/>
            <a:ext cx="7304152" cy="1117687"/>
          </a:xfrm>
        </p:spPr>
        <p:txBody>
          <a:bodyPr>
            <a:normAutofit/>
          </a:bodyPr>
          <a:lstStyle/>
          <a:p>
            <a:r>
              <a:rPr lang="en-US" i="1"/>
              <a:t>New York Tea Society</a:t>
            </a:r>
          </a:p>
          <a:p>
            <a:r>
              <a:rPr lang="en-US" i="1"/>
              <a:t>Educational Series</a:t>
            </a:r>
          </a:p>
        </p:txBody>
      </p:sp>
    </p:spTree>
    <p:extLst>
      <p:ext uri="{BB962C8B-B14F-4D97-AF65-F5344CB8AC3E}">
        <p14:creationId xmlns:p14="http://schemas.microsoft.com/office/powerpoint/2010/main" val="393476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65" name="Picture 16">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6" name="Picture 18">
            <a:extLst>
              <a:ext uri="{FF2B5EF4-FFF2-40B4-BE49-F238E27FC236}">
                <a16:creationId xmlns:a16="http://schemas.microsoft.com/office/drawing/2014/main" id="{224C28B3-E902-49D1-98A0-582D277A0E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67" name="Picture 20">
            <a:extLst>
              <a:ext uri="{FF2B5EF4-FFF2-40B4-BE49-F238E27FC236}">
                <a16:creationId xmlns:a16="http://schemas.microsoft.com/office/drawing/2014/main" id="{F3A6C14C-E755-4A02-821B-6EA2D4C9F2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8" name="Rectangle 22">
            <a:extLst>
              <a:ext uri="{FF2B5EF4-FFF2-40B4-BE49-F238E27FC236}">
                <a16:creationId xmlns:a16="http://schemas.microsoft.com/office/drawing/2014/main" id="{6478287C-E119-4E9C-95B0-518478BD9D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 name="Rectangle 24">
            <a:extLst>
              <a:ext uri="{FF2B5EF4-FFF2-40B4-BE49-F238E27FC236}">
                <a16:creationId xmlns:a16="http://schemas.microsoft.com/office/drawing/2014/main" id="{EA4A294F-6D36-425B-8632-27FD6A284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70" name="Rectangle 26">
            <a:extLst>
              <a:ext uri="{FF2B5EF4-FFF2-40B4-BE49-F238E27FC236}">
                <a16:creationId xmlns:a16="http://schemas.microsoft.com/office/drawing/2014/main" id="{F4979F40-3A44-4CCB-9EB7-F8318BCE5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28">
            <a:extLst>
              <a:ext uri="{FF2B5EF4-FFF2-40B4-BE49-F238E27FC236}">
                <a16:creationId xmlns:a16="http://schemas.microsoft.com/office/drawing/2014/main" id="{15291D39-6B03-4BB5-BFC6-CBF11E90BF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72" name="Rectangle 30">
            <a:extLst>
              <a:ext uri="{FF2B5EF4-FFF2-40B4-BE49-F238E27FC236}">
                <a16:creationId xmlns:a16="http://schemas.microsoft.com/office/drawing/2014/main" id="{AFD071FA-0514-4371-9568-86216A1F4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32">
            <a:extLst>
              <a:ext uri="{FF2B5EF4-FFF2-40B4-BE49-F238E27FC236}">
                <a16:creationId xmlns:a16="http://schemas.microsoft.com/office/drawing/2014/main" id="{5211DDA4-E7B5-4325-A844-B7F59B084B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a:extLst>
              <a:ext uri="{FF2B5EF4-FFF2-40B4-BE49-F238E27FC236}">
                <a16:creationId xmlns:a16="http://schemas.microsoft.com/office/drawing/2014/main" id="{D8C47F0D-8175-4861-ACF1-FBB88EC01673}"/>
              </a:ext>
            </a:extLst>
          </p:cNvPr>
          <p:cNvSpPr txBox="1"/>
          <p:nvPr/>
        </p:nvSpPr>
        <p:spPr>
          <a:xfrm>
            <a:off x="680321" y="753228"/>
            <a:ext cx="4136123" cy="1080938"/>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2400" b="1">
                <a:latin typeface="+mj-lt"/>
                <a:ea typeface="+mj-ea"/>
                <a:cs typeface="+mj-cs"/>
              </a:rPr>
              <a:t>Ancient Tea Trees</a:t>
            </a:r>
          </a:p>
        </p:txBody>
      </p:sp>
      <p:pic>
        <p:nvPicPr>
          <p:cNvPr id="74" name="Picture 34">
            <a:extLst>
              <a:ext uri="{FF2B5EF4-FFF2-40B4-BE49-F238E27FC236}">
                <a16:creationId xmlns:a16="http://schemas.microsoft.com/office/drawing/2014/main" id="{0D58E222-6309-4F79-AC20-9D3C69CD9B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sp>
        <p:nvSpPr>
          <p:cNvPr id="9" name="Rectangle 8">
            <a:extLst>
              <a:ext uri="{FF2B5EF4-FFF2-40B4-BE49-F238E27FC236}">
                <a16:creationId xmlns:a16="http://schemas.microsoft.com/office/drawing/2014/main" id="{B0F5DC03-E6FB-4745-A2C6-752A2B3A4208}"/>
              </a:ext>
            </a:extLst>
          </p:cNvPr>
          <p:cNvSpPr/>
          <p:nvPr/>
        </p:nvSpPr>
        <p:spPr>
          <a:xfrm>
            <a:off x="0" y="2115504"/>
            <a:ext cx="4632833" cy="3820685"/>
          </a:xfrm>
          <a:prstGeom prst="rect">
            <a:avLst/>
          </a:prstGeom>
        </p:spPr>
        <p:txBody>
          <a:bodyPr vert="horz" lIns="91440" tIns="45720" rIns="91440" bIns="45720" rtlCol="0">
            <a:noAutofit/>
          </a:bodyPr>
          <a:lstStyle/>
          <a:p>
            <a:pPr indent="-228600" defTabSz="914400">
              <a:lnSpc>
                <a:spcPct val="90000"/>
              </a:lnSpc>
              <a:spcBef>
                <a:spcPts val="1000"/>
              </a:spcBef>
              <a:buClr>
                <a:schemeClr val="accent1"/>
              </a:buClr>
              <a:buFont typeface="Arial" panose="020B0604020202020204" pitchFamily="34" charset="0"/>
              <a:buChar char="•"/>
            </a:pPr>
            <a:r>
              <a:rPr lang="en-US" sz="1050" b="1" dirty="0" err="1"/>
              <a:t>Jinxiu</a:t>
            </a:r>
            <a:r>
              <a:rPr lang="en-US" sz="1050" b="1" dirty="0"/>
              <a:t> Tea Tree (cultivated, 3,200 years)</a:t>
            </a:r>
            <a:br>
              <a:rPr lang="en-US" sz="1050" dirty="0"/>
            </a:br>
            <a:r>
              <a:rPr lang="en-US" sz="1050" i="1" dirty="0"/>
              <a:t>Presumably the oldest tea tree, located in </a:t>
            </a:r>
            <a:r>
              <a:rPr lang="en-US" sz="1050" i="1" dirty="0" err="1"/>
              <a:t>Xiangzhujing</a:t>
            </a:r>
            <a:r>
              <a:rPr lang="en-US" sz="1050" i="1" dirty="0"/>
              <a:t>, </a:t>
            </a:r>
            <a:r>
              <a:rPr lang="en-US" sz="1050" i="1" dirty="0" err="1"/>
              <a:t>Fenqing</a:t>
            </a:r>
            <a:r>
              <a:rPr lang="en-US" sz="1050" i="1" dirty="0"/>
              <a:t> county, Lincang. Estimated over 3200 years old. It is the largest ancient cultivated arbor tea tree found in the world. The tea tree is 10.6 meters high, its trunk is 1.84 meters in diameter. Today it is strictly protected as living fossil of ancient tea trees. </a:t>
            </a:r>
          </a:p>
          <a:p>
            <a:pPr indent="-228600" defTabSz="914400">
              <a:lnSpc>
                <a:spcPct val="90000"/>
              </a:lnSpc>
              <a:spcBef>
                <a:spcPts val="1000"/>
              </a:spcBef>
              <a:buClr>
                <a:schemeClr val="accent1"/>
              </a:buClr>
              <a:buFont typeface="Arial" panose="020B0604020202020204" pitchFamily="34" charset="0"/>
              <a:buChar char="•"/>
            </a:pPr>
            <a:r>
              <a:rPr lang="en-US" sz="1050" b="1" dirty="0"/>
              <a:t> </a:t>
            </a:r>
            <a:r>
              <a:rPr lang="en-US" sz="1050" b="1" dirty="0" err="1"/>
              <a:t>Qianjiazhai</a:t>
            </a:r>
            <a:r>
              <a:rPr lang="en-US" sz="1050" b="1" dirty="0"/>
              <a:t> No.1 Tea Tree (wild, over 2,700 years)</a:t>
            </a:r>
            <a:br>
              <a:rPr lang="en-US" sz="1050" dirty="0"/>
            </a:br>
            <a:r>
              <a:rPr lang="en-US" sz="1050" i="1" dirty="0" err="1"/>
              <a:t>Qianjiazhai</a:t>
            </a:r>
            <a:r>
              <a:rPr lang="en-US" sz="1050" i="1" dirty="0"/>
              <a:t> No.1 Tea Tree is located at </a:t>
            </a:r>
            <a:r>
              <a:rPr lang="en-US" sz="1050" i="1" dirty="0" err="1"/>
              <a:t>Qianjiazhai</a:t>
            </a:r>
            <a:r>
              <a:rPr lang="en-US" sz="1050" i="1" dirty="0"/>
              <a:t> in </a:t>
            </a:r>
            <a:r>
              <a:rPr lang="en-US" sz="1050" i="1" dirty="0" err="1"/>
              <a:t>Zhenyuan</a:t>
            </a:r>
            <a:r>
              <a:rPr lang="en-US" sz="1050" i="1" dirty="0"/>
              <a:t> on </a:t>
            </a:r>
            <a:r>
              <a:rPr lang="en-US" sz="1050" i="1" dirty="0" err="1"/>
              <a:t>Ailao</a:t>
            </a:r>
            <a:r>
              <a:rPr lang="en-US" sz="1050" i="1" dirty="0"/>
              <a:t> Mountain. Found in 1991, The tea tree, has a height of 25.6 meters. It is the largest ancient wild arbor tea tree in the world. It was listed in Guinness World Records in 2001.  </a:t>
            </a:r>
          </a:p>
          <a:p>
            <a:pPr indent="-228600" defTabSz="914400">
              <a:lnSpc>
                <a:spcPct val="90000"/>
              </a:lnSpc>
              <a:spcBef>
                <a:spcPts val="1000"/>
              </a:spcBef>
              <a:buClr>
                <a:schemeClr val="accent1"/>
              </a:buClr>
              <a:buFont typeface="Arial" panose="020B0604020202020204" pitchFamily="34" charset="0"/>
              <a:buChar char="•"/>
            </a:pPr>
            <a:r>
              <a:rPr lang="en-US" sz="1050" b="1" dirty="0" err="1"/>
              <a:t>Mengku</a:t>
            </a:r>
            <a:r>
              <a:rPr lang="en-US" sz="1050" b="1" dirty="0"/>
              <a:t> Da </a:t>
            </a:r>
            <a:r>
              <a:rPr lang="en-US" sz="1050" b="1" dirty="0" err="1"/>
              <a:t>Xue</a:t>
            </a:r>
            <a:r>
              <a:rPr lang="en-US" sz="1050" b="1" dirty="0"/>
              <a:t> Shan No.1 Tea Tree (wild, 2,700 years)</a:t>
            </a:r>
            <a:br>
              <a:rPr lang="en-US" sz="1050" dirty="0"/>
            </a:br>
            <a:r>
              <a:rPr lang="en-US" sz="1050" dirty="0" err="1"/>
              <a:t>Mengku</a:t>
            </a:r>
            <a:r>
              <a:rPr lang="en-US" sz="1050" dirty="0"/>
              <a:t> No.1 Tea Tree is located in the </a:t>
            </a:r>
            <a:r>
              <a:rPr lang="en-US" sz="1050" dirty="0" err="1"/>
              <a:t>Yuku</a:t>
            </a:r>
            <a:r>
              <a:rPr lang="en-US" sz="1050" dirty="0"/>
              <a:t> town on the peak of </a:t>
            </a:r>
            <a:r>
              <a:rPr lang="en-US" sz="1050" dirty="0" err="1"/>
              <a:t>Mengku’s</a:t>
            </a:r>
            <a:r>
              <a:rPr lang="en-US" sz="1050" dirty="0"/>
              <a:t> Da </a:t>
            </a:r>
            <a:r>
              <a:rPr lang="en-US" sz="1050" dirty="0" err="1"/>
              <a:t>Xue</a:t>
            </a:r>
            <a:r>
              <a:rPr lang="en-US" sz="1050" dirty="0"/>
              <a:t> Shan (2200-2750 meters above sea level). With a age of 2700 years, </a:t>
            </a:r>
            <a:r>
              <a:rPr lang="en-US" sz="1050" dirty="0" err="1"/>
              <a:t>Mengku</a:t>
            </a:r>
            <a:r>
              <a:rPr lang="en-US" sz="1050" dirty="0"/>
              <a:t> No.1 Tea Tree is 16.8 meters high and its trunk is 3.1 meters in diameter.</a:t>
            </a:r>
          </a:p>
          <a:p>
            <a:pPr indent="-228600" defTabSz="914400">
              <a:lnSpc>
                <a:spcPct val="90000"/>
              </a:lnSpc>
              <a:spcBef>
                <a:spcPts val="1000"/>
              </a:spcBef>
              <a:buClr>
                <a:schemeClr val="accent1"/>
              </a:buClr>
              <a:buFont typeface="Arial" panose="020B0604020202020204" pitchFamily="34" charset="0"/>
              <a:buChar char="•"/>
            </a:pPr>
            <a:r>
              <a:rPr lang="en-US" sz="1050" b="1" dirty="0" err="1"/>
              <a:t>Bangwei</a:t>
            </a:r>
            <a:r>
              <a:rPr lang="en-US" sz="1050" b="1" dirty="0"/>
              <a:t> Tea Tree King (Transitional, 1,700 years)</a:t>
            </a:r>
            <a:br>
              <a:rPr lang="en-US" sz="1050" dirty="0"/>
            </a:br>
            <a:r>
              <a:rPr lang="en-US" sz="1050" i="1" dirty="0"/>
              <a:t>The old tea tree, transitional from the wild to cultivated tree, is located at </a:t>
            </a:r>
            <a:r>
              <a:rPr lang="en-US" sz="1050" i="1" dirty="0" err="1"/>
              <a:t>Bangwei</a:t>
            </a:r>
            <a:r>
              <a:rPr lang="en-US" sz="1050" i="1" dirty="0"/>
              <a:t> Village, </a:t>
            </a:r>
            <a:r>
              <a:rPr lang="en-US" sz="1050" i="1" dirty="0" err="1"/>
              <a:t>Fudong</a:t>
            </a:r>
            <a:r>
              <a:rPr lang="en-US" sz="1050" i="1" dirty="0"/>
              <a:t> Town, </a:t>
            </a:r>
            <a:r>
              <a:rPr lang="en-US" sz="1050" i="1" dirty="0" err="1"/>
              <a:t>Lancang</a:t>
            </a:r>
            <a:r>
              <a:rPr lang="en-US" sz="1050" i="1" dirty="0"/>
              <a:t> County, Yunnan Province. Grown at 1900 meters above sea level, the arbor tea tree king is 11.8 meters high and its trunk is 1.14 meters in diameter. The ancient tea tree of </a:t>
            </a:r>
            <a:r>
              <a:rPr lang="en-US" sz="1050" i="1" dirty="0" err="1"/>
              <a:t>Bangwei</a:t>
            </a:r>
            <a:r>
              <a:rPr lang="en-US" sz="1050" i="1" dirty="0"/>
              <a:t> is the only ancient transitional tea tree in the world and provides a scientific basis for all kind of tea culture research.</a:t>
            </a:r>
          </a:p>
          <a:p>
            <a:pPr indent="-228600" defTabSz="914400">
              <a:lnSpc>
                <a:spcPct val="90000"/>
              </a:lnSpc>
              <a:spcBef>
                <a:spcPts val="1000"/>
              </a:spcBef>
              <a:buClr>
                <a:schemeClr val="accent1"/>
              </a:buClr>
              <a:buFont typeface="Arial" panose="020B0604020202020204" pitchFamily="34" charset="0"/>
              <a:buChar char="•"/>
            </a:pPr>
            <a:r>
              <a:rPr lang="en-US" sz="1050" b="1" dirty="0" err="1"/>
              <a:t>Yuxi</a:t>
            </a:r>
            <a:r>
              <a:rPr lang="en-US" sz="1050" b="1" dirty="0"/>
              <a:t> </a:t>
            </a:r>
            <a:r>
              <a:rPr lang="en-US" sz="1050" b="1" dirty="0" err="1"/>
              <a:t>Yunanjiang</a:t>
            </a:r>
            <a:r>
              <a:rPr lang="en-US" sz="1050" b="1" dirty="0"/>
              <a:t> Wild Tea Tree (wild, 1,700 years)</a:t>
            </a:r>
            <a:br>
              <a:rPr lang="en-US" sz="1050" dirty="0"/>
            </a:br>
            <a:r>
              <a:rPr lang="en-US" sz="1050" dirty="0" err="1"/>
              <a:t>Yunanjiang</a:t>
            </a:r>
            <a:r>
              <a:rPr lang="en-US" sz="1050" dirty="0"/>
              <a:t> Wild Tea Tree Twins is located in the </a:t>
            </a:r>
            <a:r>
              <a:rPr lang="en-US" sz="1050" dirty="0" err="1"/>
              <a:t>Nanxi</a:t>
            </a:r>
            <a:r>
              <a:rPr lang="en-US" sz="1050" dirty="0"/>
              <a:t> virgin forest near </a:t>
            </a:r>
            <a:r>
              <a:rPr lang="en-US" sz="1050" dirty="0" err="1"/>
              <a:t>Manlai</a:t>
            </a:r>
            <a:r>
              <a:rPr lang="en-US" sz="1050" dirty="0"/>
              <a:t> Town, Yuanjiang County. They are the best-preserved thousand-year-old wild ancient tea trees. The bigger arbor tea tree king is 12.2 meters high and its root trunk is 1.2 meters in diameter.</a:t>
            </a:r>
            <a:endParaRPr lang="en-US" sz="1050" b="0" i="0" dirty="0">
              <a:effectLst/>
            </a:endParaRPr>
          </a:p>
        </p:txBody>
      </p:sp>
      <p:pic>
        <p:nvPicPr>
          <p:cNvPr id="5" name="Picture 4" descr="A large tree&#10;&#10;Description automatically generated">
            <a:extLst>
              <a:ext uri="{FF2B5EF4-FFF2-40B4-BE49-F238E27FC236}">
                <a16:creationId xmlns:a16="http://schemas.microsoft.com/office/drawing/2014/main" id="{6F06E417-DA7F-425B-9CDB-EE937685CA82}"/>
              </a:ext>
            </a:extLst>
          </p:cNvPr>
          <p:cNvPicPr>
            <a:picLocks noChangeAspect="1"/>
          </p:cNvPicPr>
          <p:nvPr/>
        </p:nvPicPr>
        <p:blipFill rotWithShape="1">
          <a:blip r:embed="rId5">
            <a:extLst>
              <a:ext uri="{28A0092B-C50C-407E-A947-70E740481C1C}">
                <a14:useLocalDpi xmlns:a14="http://schemas.microsoft.com/office/drawing/2010/main" val="0"/>
              </a:ext>
            </a:extLst>
          </a:blip>
          <a:srcRect l="19802" r="23730" b="-1"/>
          <a:stretch/>
        </p:blipFill>
        <p:spPr>
          <a:xfrm>
            <a:off x="5276837" y="640080"/>
            <a:ext cx="6267984" cy="5577840"/>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1674890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9" name="Picture 10">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Picture 12">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31" name="Picture 14">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32" name="Rectangle 16">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18">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4" name="Group 20">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35" name="Rectangle 21">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6" name="Picture 5" descr="A picture containing beverage, tea, food, sitting&#10;&#10;Description automatically generated">
            <a:extLst>
              <a:ext uri="{FF2B5EF4-FFF2-40B4-BE49-F238E27FC236}">
                <a16:creationId xmlns:a16="http://schemas.microsoft.com/office/drawing/2014/main" id="{61887296-A9DF-4D71-9D00-6DA6CB9C197D}"/>
              </a:ext>
            </a:extLst>
          </p:cNvPr>
          <p:cNvPicPr>
            <a:picLocks noChangeAspect="1"/>
          </p:cNvPicPr>
          <p:nvPr/>
        </p:nvPicPr>
        <p:blipFill rotWithShape="1">
          <a:blip r:embed="rId5">
            <a:extLst>
              <a:ext uri="{28A0092B-C50C-407E-A947-70E740481C1C}">
                <a14:useLocalDpi xmlns:a14="http://schemas.microsoft.com/office/drawing/2010/main" val="0"/>
              </a:ext>
            </a:extLst>
          </a:blip>
          <a:srcRect l="18879" r="13433" b="1"/>
          <a:stretch/>
        </p:blipFill>
        <p:spPr>
          <a:xfrm>
            <a:off x="7547810" y="10"/>
            <a:ext cx="4641013" cy="6856310"/>
          </a:xfrm>
          <a:prstGeom prst="rect">
            <a:avLst/>
          </a:prstGeom>
          <a:ln>
            <a:noFill/>
          </a:ln>
          <a:effectLst/>
        </p:spPr>
      </p:pic>
      <p:sp>
        <p:nvSpPr>
          <p:cNvPr id="36" name="Rectangle 24">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8"/>
            <a:ext cx="7087552" cy="1080938"/>
          </a:xfrm>
        </p:spPr>
        <p:txBody>
          <a:bodyPr vert="horz" lIns="91440" tIns="45720" rIns="91440" bIns="45720" rtlCol="0" anchor="ctr">
            <a:normAutofit/>
          </a:bodyPr>
          <a:lstStyle/>
          <a:p>
            <a:r>
              <a:rPr lang="en-US"/>
              <a:t>Green Tea</a:t>
            </a:r>
          </a:p>
        </p:txBody>
      </p:sp>
      <p:pic>
        <p:nvPicPr>
          <p:cNvPr id="37" name="Picture 26">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4" name="Text Placeholder 3"/>
          <p:cNvSpPr>
            <a:spLocks noGrp="1"/>
          </p:cNvSpPr>
          <p:nvPr>
            <p:ph type="body" sz="half" idx="2"/>
          </p:nvPr>
        </p:nvSpPr>
        <p:spPr>
          <a:xfrm>
            <a:off x="680321" y="2336873"/>
            <a:ext cx="6423211" cy="3599316"/>
          </a:xfrm>
        </p:spPr>
        <p:txBody>
          <a:bodyPr vert="horz" lIns="91440" tIns="45720" rIns="91440" bIns="45720" rtlCol="0">
            <a:normAutofit/>
          </a:bodyPr>
          <a:lstStyle/>
          <a:p>
            <a:pPr indent="-228600">
              <a:buFont typeface="Arial" panose="020B0604020202020204" pitchFamily="34" charset="0"/>
              <a:buChar char="•"/>
            </a:pPr>
            <a:r>
              <a:rPr lang="en-US" sz="1700" dirty="0"/>
              <a:t>Although it is rare, green tea is produced in Yunnan</a:t>
            </a:r>
          </a:p>
          <a:p>
            <a:pPr indent="-228600">
              <a:buFont typeface="Arial" panose="020B0604020202020204" pitchFamily="34" charset="0"/>
              <a:buChar char="•"/>
            </a:pPr>
            <a:r>
              <a:rPr lang="en-US" sz="1700" dirty="0"/>
              <a:t>The green tea produced in Yunnan is only 1% of the overall green tea production in China. </a:t>
            </a:r>
          </a:p>
          <a:p>
            <a:pPr indent="-228600">
              <a:buFont typeface="Arial" panose="020B0604020202020204" pitchFamily="34" charset="0"/>
              <a:buChar char="•"/>
            </a:pPr>
            <a:r>
              <a:rPr lang="en-US" sz="1700" dirty="0"/>
              <a:t>48% of the tea produced in Yunnan is </a:t>
            </a:r>
            <a:r>
              <a:rPr lang="en-US" sz="1700" dirty="0" err="1"/>
              <a:t>pu’er</a:t>
            </a:r>
            <a:r>
              <a:rPr lang="en-US" sz="1700" dirty="0"/>
              <a:t>.</a:t>
            </a:r>
          </a:p>
          <a:p>
            <a:pPr indent="-228600">
              <a:buFont typeface="Arial" panose="020B0604020202020204" pitchFamily="34" charset="0"/>
              <a:buChar char="•"/>
            </a:pPr>
            <a:r>
              <a:rPr lang="en-US" sz="1700" dirty="0"/>
              <a:t>The raw tea material collected from the mountains of Yunnan, bring in a better price if it is processed into </a:t>
            </a:r>
            <a:r>
              <a:rPr lang="en-US" sz="1700" dirty="0" err="1"/>
              <a:t>pu’er</a:t>
            </a:r>
            <a:r>
              <a:rPr lang="en-US" sz="1700" dirty="0"/>
              <a:t> tea. </a:t>
            </a:r>
          </a:p>
          <a:p>
            <a:pPr indent="-228600">
              <a:buFont typeface="Arial" panose="020B0604020202020204" pitchFamily="34" charset="0"/>
              <a:buChar char="•"/>
            </a:pPr>
            <a:r>
              <a:rPr lang="en-US" sz="1700" dirty="0"/>
              <a:t>Yunnan green tea is rougher and more astringent than green tea from other parts of green tea producing regions, due to the use of the large leaf </a:t>
            </a:r>
            <a:r>
              <a:rPr lang="en-US" sz="1700" dirty="0" err="1"/>
              <a:t>assamica</a:t>
            </a:r>
            <a:r>
              <a:rPr lang="en-US" sz="1700" dirty="0"/>
              <a:t> variety of camelia-sinensis.</a:t>
            </a:r>
          </a:p>
          <a:p>
            <a:pPr indent="-228600">
              <a:buFont typeface="Arial" panose="020B0604020202020204" pitchFamily="34" charset="0"/>
              <a:buChar char="•"/>
            </a:pPr>
            <a:r>
              <a:rPr lang="en-US" sz="1700" dirty="0"/>
              <a:t>Yunnan green tea is usually sold for a less expensive price than other green teas.</a:t>
            </a:r>
          </a:p>
        </p:txBody>
      </p:sp>
    </p:spTree>
    <p:extLst>
      <p:ext uri="{BB962C8B-B14F-4D97-AF65-F5344CB8AC3E}">
        <p14:creationId xmlns:p14="http://schemas.microsoft.com/office/powerpoint/2010/main" val="4213504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7" name="Picture 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0" name="Group 19">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1" name="Rectangle 20">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Content Placeholder 4"/>
          <p:cNvPicPr>
            <a:picLocks noGrp="1" noChangeAspect="1"/>
          </p:cNvPicPr>
          <p:nvPr>
            <p:ph idx="1"/>
          </p:nvPr>
        </p:nvPicPr>
        <p:blipFill rotWithShape="1">
          <a:blip r:embed="rId5">
            <a:extLst>
              <a:ext uri="{28A0092B-C50C-407E-A947-70E740481C1C}">
                <a14:useLocalDpi xmlns:a14="http://schemas.microsoft.com/office/drawing/2010/main" val="0"/>
              </a:ext>
            </a:extLst>
          </a:blip>
          <a:srcRect l="4103" r="13277" b="-2"/>
          <a:stretch/>
        </p:blipFill>
        <p:spPr>
          <a:xfrm>
            <a:off x="4636008" y="10"/>
            <a:ext cx="7552815" cy="6856310"/>
          </a:xfrm>
          <a:prstGeom prst="rect">
            <a:avLst/>
          </a:prstGeom>
          <a:ln>
            <a:noFill/>
          </a:ln>
          <a:effectLst/>
        </p:spPr>
      </p:pic>
      <p:sp>
        <p:nvSpPr>
          <p:cNvPr id="8" name="Rectangle 23">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753228"/>
            <a:ext cx="3679028" cy="1080938"/>
          </a:xfrm>
        </p:spPr>
        <p:txBody>
          <a:bodyPr vert="horz" lIns="91440" tIns="45720" rIns="91440" bIns="45720" rtlCol="0" anchor="ctr">
            <a:normAutofit/>
          </a:bodyPr>
          <a:lstStyle/>
          <a:p>
            <a:r>
              <a:rPr lang="en-US" sz="3200"/>
              <a:t>Dian Hong</a:t>
            </a:r>
          </a:p>
        </p:txBody>
      </p:sp>
      <p:pic>
        <p:nvPicPr>
          <p:cNvPr id="26" name="Picture 25">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4" name="Text Placeholder 3"/>
          <p:cNvSpPr>
            <a:spLocks noGrp="1"/>
          </p:cNvSpPr>
          <p:nvPr>
            <p:ph type="body" sz="half" idx="2"/>
          </p:nvPr>
        </p:nvSpPr>
        <p:spPr>
          <a:xfrm>
            <a:off x="115410" y="2336873"/>
            <a:ext cx="4385569" cy="3911527"/>
          </a:xfrm>
        </p:spPr>
        <p:txBody>
          <a:bodyPr vert="horz" lIns="91440" tIns="45720" rIns="91440" bIns="45720" rtlCol="0">
            <a:normAutofit/>
          </a:bodyPr>
          <a:lstStyle/>
          <a:p>
            <a:pPr indent="-228600">
              <a:buFont typeface="Arial" panose="020B0604020202020204" pitchFamily="34" charset="0"/>
              <a:buChar char="•"/>
            </a:pPr>
            <a:r>
              <a:rPr lang="en-US" sz="1200" dirty="0"/>
              <a:t>Dian Hong is black tea from the province of Yunnan. Dian, is both an older name for Yunnan and still used as a short version, and Hong, is simply “red”. Therefore, Dian Hong appropriately translates to “Yunnan Red”.</a:t>
            </a:r>
          </a:p>
          <a:p>
            <a:pPr indent="-228600">
              <a:buFont typeface="Arial" panose="020B0604020202020204" pitchFamily="34" charset="0"/>
              <a:buChar char="•"/>
            </a:pPr>
            <a:r>
              <a:rPr lang="en-US" sz="1200" dirty="0"/>
              <a:t>Dian Hong was “discovered” in 1938 during the Sino-Japanese war. Because black tea production close to the East coast of China was hindered by the Japanese invasion, China had to look elsewhere for production. Tea was a crucial export to help China obtain foreign support against the Japanese. At this point Feng </a:t>
            </a:r>
            <a:r>
              <a:rPr lang="en-US" sz="1200" dirty="0" err="1"/>
              <a:t>Shaoqiu</a:t>
            </a:r>
            <a:r>
              <a:rPr lang="en-US" sz="1200" dirty="0"/>
              <a:t>, a tea expert from the China Tea Trade Company and responsible for the popularity of Keemun black tea, was tasked with the mission of finding a new region for producing black tea. Sheltered in the Southwest of China, he discovered that the tea from </a:t>
            </a:r>
            <a:r>
              <a:rPr lang="en-US" sz="1200" dirty="0" err="1"/>
              <a:t>Fengqing</a:t>
            </a:r>
            <a:r>
              <a:rPr lang="en-US" sz="1200" dirty="0"/>
              <a:t>, Yunnan was an ideal area to start producing black tea for export. China wasted no time and began exporting Dian Hong in 1939.</a:t>
            </a:r>
          </a:p>
          <a:p>
            <a:pPr indent="-228600">
              <a:buFont typeface="Arial" panose="020B0604020202020204" pitchFamily="34" charset="0"/>
              <a:buChar char="•"/>
            </a:pPr>
            <a:r>
              <a:rPr lang="en-US" sz="1200" dirty="0"/>
              <a:t>What makes Dian Hong special is that it is produced from the large leaf variety tea tree indigenous to Yunnan. Dian Hong has a unique appearance thanks to the presence golden, strand-like tips in the tea</a:t>
            </a:r>
            <a:r>
              <a:rPr lang="en-US" sz="1000" dirty="0"/>
              <a:t>. </a:t>
            </a:r>
          </a:p>
        </p:txBody>
      </p:sp>
    </p:spTree>
    <p:extLst>
      <p:ext uri="{BB962C8B-B14F-4D97-AF65-F5344CB8AC3E}">
        <p14:creationId xmlns:p14="http://schemas.microsoft.com/office/powerpoint/2010/main" val="2261741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7" name="Picture 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0" name="Group 19">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1" name="Rectangle 20">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Content Placeholder 4"/>
          <p:cNvPicPr>
            <a:picLocks noGrp="1" noChangeAspect="1"/>
          </p:cNvPicPr>
          <p:nvPr>
            <p:ph idx="1"/>
          </p:nvPr>
        </p:nvPicPr>
        <p:blipFill rotWithShape="1">
          <a:blip r:embed="rId5">
            <a:extLst>
              <a:ext uri="{28A0092B-C50C-407E-A947-70E740481C1C}">
                <a14:useLocalDpi xmlns:a14="http://schemas.microsoft.com/office/drawing/2010/main" val="0"/>
              </a:ext>
            </a:extLst>
          </a:blip>
          <a:srcRect l="15276" r="2103" b="-2"/>
          <a:stretch/>
        </p:blipFill>
        <p:spPr>
          <a:xfrm>
            <a:off x="4636008" y="10"/>
            <a:ext cx="7552815" cy="6856310"/>
          </a:xfrm>
          <a:prstGeom prst="rect">
            <a:avLst/>
          </a:prstGeom>
          <a:ln>
            <a:noFill/>
          </a:ln>
          <a:effectLst/>
        </p:spPr>
      </p:pic>
      <p:sp>
        <p:nvSpPr>
          <p:cNvPr id="8" name="Rectangle 23">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753228"/>
            <a:ext cx="3679028" cy="1080938"/>
          </a:xfrm>
        </p:spPr>
        <p:txBody>
          <a:bodyPr vert="horz" lIns="91440" tIns="45720" rIns="91440" bIns="45720" rtlCol="0" anchor="ctr">
            <a:normAutofit/>
          </a:bodyPr>
          <a:lstStyle/>
          <a:p>
            <a:r>
              <a:rPr lang="en-US" sz="3200"/>
              <a:t>Yue GuanG Bai</a:t>
            </a:r>
          </a:p>
        </p:txBody>
      </p:sp>
      <p:pic>
        <p:nvPicPr>
          <p:cNvPr id="26" name="Picture 25">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4" name="Text Placeholder 3"/>
          <p:cNvSpPr>
            <a:spLocks noGrp="1"/>
          </p:cNvSpPr>
          <p:nvPr>
            <p:ph type="body" sz="half" idx="2"/>
          </p:nvPr>
        </p:nvSpPr>
        <p:spPr>
          <a:xfrm>
            <a:off x="204186" y="2336872"/>
            <a:ext cx="4234649" cy="3911527"/>
          </a:xfrm>
        </p:spPr>
        <p:txBody>
          <a:bodyPr vert="horz" lIns="91440" tIns="45720" rIns="91440" bIns="45720" rtlCol="0">
            <a:noAutofit/>
          </a:bodyPr>
          <a:lstStyle/>
          <a:p>
            <a:pPr indent="-228600">
              <a:buFont typeface="Arial" panose="020B0604020202020204" pitchFamily="34" charset="0"/>
              <a:buChar char="•"/>
            </a:pPr>
            <a:r>
              <a:rPr lang="en-US" sz="1200" dirty="0"/>
              <a:t>Yue </a:t>
            </a:r>
            <a:r>
              <a:rPr lang="en-US" sz="1200" dirty="0" err="1"/>
              <a:t>Guang</a:t>
            </a:r>
            <a:r>
              <a:rPr lang="en-US" sz="1200" dirty="0"/>
              <a:t> Bai is an unusual white tea from the </a:t>
            </a:r>
            <a:r>
              <a:rPr lang="en-US" sz="1200" dirty="0" err="1"/>
              <a:t>Jinggu</a:t>
            </a:r>
            <a:r>
              <a:rPr lang="en-US" sz="1200" dirty="0"/>
              <a:t> area of Yunnan Province. </a:t>
            </a:r>
          </a:p>
          <a:p>
            <a:pPr indent="-228600">
              <a:buFont typeface="Arial" panose="020B0604020202020204" pitchFamily="34" charset="0"/>
              <a:buChar char="•"/>
            </a:pPr>
            <a:r>
              <a:rPr lang="en-US" sz="1200" dirty="0"/>
              <a:t>The appearance is the first thing one must notice – each leaf has a fascinating ‘white’ side but the other side is a deep, rich ‘purple/red’.  This is because of character traits of the tea bush varietal that is used to make this tea – Camellia </a:t>
            </a:r>
            <a:r>
              <a:rPr lang="en-US" sz="1200" dirty="0" err="1"/>
              <a:t>taliensis</a:t>
            </a:r>
            <a:r>
              <a:rPr lang="en-US" sz="1200" dirty="0"/>
              <a:t>.</a:t>
            </a:r>
          </a:p>
          <a:p>
            <a:pPr indent="-228600">
              <a:buFont typeface="Arial" panose="020B0604020202020204" pitchFamily="34" charset="0"/>
              <a:buChar char="•"/>
            </a:pPr>
            <a:r>
              <a:rPr lang="en-US" sz="1200" dirty="0"/>
              <a:t>Camellia </a:t>
            </a:r>
            <a:r>
              <a:rPr lang="en-US" sz="1200" dirty="0" err="1"/>
              <a:t>taliensis</a:t>
            </a:r>
            <a:r>
              <a:rPr lang="en-US" sz="1200" dirty="0"/>
              <a:t> is a relative of Camellia sinensis, the cultivated tea bush. Both thrive in the mountainous broad-leaf evergreen forests of Yunnan Province, northern Burma and parts of Thailand, where Camellia </a:t>
            </a:r>
            <a:r>
              <a:rPr lang="en-US" sz="1200" dirty="0" err="1"/>
              <a:t>taliensis</a:t>
            </a:r>
            <a:r>
              <a:rPr lang="en-US" sz="1200" dirty="0"/>
              <a:t> has been consumed for centuries by local people.</a:t>
            </a:r>
          </a:p>
          <a:p>
            <a:pPr indent="-228600">
              <a:buFont typeface="Arial" panose="020B0604020202020204" pitchFamily="34" charset="0"/>
              <a:buChar char="•"/>
            </a:pPr>
            <a:r>
              <a:rPr lang="en-US" sz="1200" dirty="0"/>
              <a:t>Yue </a:t>
            </a:r>
            <a:r>
              <a:rPr lang="en-US" sz="1200" dirty="0" err="1"/>
              <a:t>Guang</a:t>
            </a:r>
            <a:r>
              <a:rPr lang="en-US" sz="1200" dirty="0"/>
              <a:t> Bai is a true regional Yunnan specialty. It does not quite fit the exact characteristics of traditional white tea manufacture.</a:t>
            </a:r>
          </a:p>
          <a:p>
            <a:pPr indent="-228600">
              <a:buFont typeface="Arial" panose="020B0604020202020204" pitchFamily="34" charset="0"/>
              <a:buChar char="•"/>
            </a:pPr>
            <a:r>
              <a:rPr lang="en-US" sz="1200" dirty="0"/>
              <a:t>This tea is processed very simply with a short light withering that promotes slight oxidation followed by air drying to keep the leaf as open and flat as possible. This slight natural oxidation imparts a flavor to this leaf that is reminiscent of a very mild black tea.</a:t>
            </a:r>
          </a:p>
        </p:txBody>
      </p:sp>
    </p:spTree>
    <p:extLst>
      <p:ext uri="{BB962C8B-B14F-4D97-AF65-F5344CB8AC3E}">
        <p14:creationId xmlns:p14="http://schemas.microsoft.com/office/powerpoint/2010/main" val="602412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0" name="Group 19">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1" name="Rectangle 20">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4" name="Text Placeholder 3"/>
          <p:cNvSpPr>
            <a:spLocks noGrp="1"/>
          </p:cNvSpPr>
          <p:nvPr>
            <p:ph type="body" sz="half" idx="2"/>
          </p:nvPr>
        </p:nvSpPr>
        <p:spPr>
          <a:xfrm>
            <a:off x="142043" y="2336873"/>
            <a:ext cx="5579907" cy="3599316"/>
          </a:xfrm>
        </p:spPr>
        <p:txBody>
          <a:bodyPr vert="horz" lIns="91440" tIns="45720" rIns="91440" bIns="45720" rtlCol="0">
            <a:normAutofit/>
          </a:bodyPr>
          <a:lstStyle/>
          <a:p>
            <a:pPr indent="-228600">
              <a:buFont typeface="Arial" panose="020B0604020202020204" pitchFamily="34" charset="0"/>
              <a:buChar char="•"/>
            </a:pPr>
            <a:r>
              <a:rPr lang="en-US" sz="1400" dirty="0"/>
              <a:t>In the broad context of processing teas, the term </a:t>
            </a:r>
            <a:r>
              <a:rPr lang="en-US" sz="1400" dirty="0" err="1"/>
              <a:t>maocha</a:t>
            </a:r>
            <a:r>
              <a:rPr lang="en-US" sz="1400" dirty="0"/>
              <a:t> refers to an unfinished stage: wilted, partially roasted, or otherwise not fully dried and finished. While this unfinished tea might be tasted to gauge the development of flavor or sold to third party roasters, it is almost never offered for sale to consumers, since it is not preserved for storage. </a:t>
            </a:r>
          </a:p>
          <a:p>
            <a:pPr indent="-228600">
              <a:buFont typeface="Arial" panose="020B0604020202020204" pitchFamily="34" charset="0"/>
              <a:buChar char="•"/>
            </a:pPr>
            <a:r>
              <a:rPr lang="en-US" sz="1400" dirty="0"/>
              <a:t>In recent years, </a:t>
            </a:r>
            <a:r>
              <a:rPr lang="en-US" sz="1400" dirty="0" err="1"/>
              <a:t>pu’er</a:t>
            </a:r>
            <a:r>
              <a:rPr lang="en-US" sz="1400" dirty="0"/>
              <a:t> producers have found a market for sheng teas that are not yet aged. With leaves that are still green in color, these teas are referred to as </a:t>
            </a:r>
            <a:r>
              <a:rPr lang="en-US" sz="1400" dirty="0" err="1"/>
              <a:t>maocha</a:t>
            </a:r>
            <a:r>
              <a:rPr lang="en-US" sz="1400" dirty="0"/>
              <a:t>, or unfinished tea, despite the fact that they are fully dried. </a:t>
            </a:r>
          </a:p>
          <a:p>
            <a:pPr indent="-228600">
              <a:buFont typeface="Arial" panose="020B0604020202020204" pitchFamily="34" charset="0"/>
              <a:buChar char="•"/>
            </a:pPr>
            <a:r>
              <a:rPr lang="en-US" sz="1400" dirty="0"/>
              <a:t>Rather than putting them into storage for ten years before finding a buyer, these teas are now sold as-is to the consumer market. While some </a:t>
            </a:r>
            <a:r>
              <a:rPr lang="en-US" sz="1400" dirty="0" err="1"/>
              <a:t>pu-erh</a:t>
            </a:r>
            <a:r>
              <a:rPr lang="en-US" sz="1400" dirty="0"/>
              <a:t> drinkers value these green versions for their existing flavor, others may buy them as an investment, with the intention to age them independently</a:t>
            </a:r>
            <a:r>
              <a:rPr lang="en-US" sz="1300" dirty="0"/>
              <a:t>.</a:t>
            </a:r>
          </a:p>
        </p:txBody>
      </p:sp>
      <p:pic>
        <p:nvPicPr>
          <p:cNvPr id="5" name="Content Placeholder 4"/>
          <p:cNvPicPr>
            <a:picLocks noGrp="1" noChangeAspect="1"/>
          </p:cNvPicPr>
          <p:nvPr>
            <p:ph idx="1"/>
          </p:nvPr>
        </p:nvPicPr>
        <p:blipFill rotWithShape="1">
          <a:blip r:embed="rId5">
            <a:extLst>
              <a:ext uri="{28A0092B-C50C-407E-A947-70E740481C1C}">
                <a14:useLocalDpi xmlns:a14="http://schemas.microsoft.com/office/drawing/2010/main" val="0"/>
              </a:ext>
            </a:extLst>
          </a:blip>
          <a:srcRect l="9919" r="23432" b="-2"/>
          <a:stretch/>
        </p:blipFill>
        <p:spPr>
          <a:xfrm>
            <a:off x="6096000" y="10"/>
            <a:ext cx="6092823" cy="6856310"/>
          </a:xfrm>
          <a:prstGeom prst="rect">
            <a:avLst/>
          </a:prstGeom>
          <a:ln>
            <a:noFill/>
          </a:ln>
          <a:effectLst/>
        </p:spPr>
      </p:pic>
      <p:sp>
        <p:nvSpPr>
          <p:cNvPr id="24" name="Rectangle 23">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8"/>
            <a:ext cx="5041629" cy="1080938"/>
          </a:xfrm>
        </p:spPr>
        <p:txBody>
          <a:bodyPr vert="horz" lIns="91440" tIns="45720" rIns="91440" bIns="45720" rtlCol="0" anchor="ctr">
            <a:normAutofit/>
          </a:bodyPr>
          <a:lstStyle/>
          <a:p>
            <a:r>
              <a:rPr lang="en-US"/>
              <a:t>Maocha</a:t>
            </a:r>
          </a:p>
        </p:txBody>
      </p:sp>
      <p:pic>
        <p:nvPicPr>
          <p:cNvPr id="26" name="Picture 25">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3443684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0" name="Group 19">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1" name="Rectangle 20">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4" name="Text Placeholder 3"/>
          <p:cNvSpPr>
            <a:spLocks noGrp="1"/>
          </p:cNvSpPr>
          <p:nvPr>
            <p:ph type="body" sz="half" idx="2"/>
          </p:nvPr>
        </p:nvSpPr>
        <p:spPr>
          <a:xfrm>
            <a:off x="177278" y="2434924"/>
            <a:ext cx="5744128" cy="3965949"/>
          </a:xfrm>
        </p:spPr>
        <p:txBody>
          <a:bodyPr vert="horz" lIns="91440" tIns="45720" rIns="91440" bIns="45720" rtlCol="0">
            <a:noAutofit/>
          </a:bodyPr>
          <a:lstStyle/>
          <a:p>
            <a:pPr indent="-228600">
              <a:buFont typeface="Arial" panose="020B0604020202020204" pitchFamily="34" charset="0"/>
              <a:buChar char="•"/>
            </a:pPr>
            <a:r>
              <a:rPr lang="en-US" sz="1200" i="1" dirty="0"/>
              <a:t>Sheng</a:t>
            </a:r>
            <a:r>
              <a:rPr lang="en-US" sz="1200" dirty="0"/>
              <a:t>, or “raw” </a:t>
            </a:r>
            <a:r>
              <a:rPr lang="en-US" sz="1200" dirty="0" err="1"/>
              <a:t>pu’er</a:t>
            </a:r>
            <a:r>
              <a:rPr lang="en-US" sz="1200" dirty="0"/>
              <a:t> are so named because they are fermented naturally over a long aging period. </a:t>
            </a:r>
          </a:p>
          <a:p>
            <a:pPr indent="-228600">
              <a:buFont typeface="Arial" panose="020B0604020202020204" pitchFamily="34" charset="0"/>
              <a:buChar char="•"/>
            </a:pPr>
            <a:r>
              <a:rPr lang="en-US" sz="1200" dirty="0"/>
              <a:t>This naturally fermented style is rumored to have roots in the Tibetan tea trade, dating back to the Tang Dynasty. For portability, teas from Yunnan and neighboring tea regions were pressed into bricks or cakes, and fermented naturally during the months-long journey to Tibet. On the steppe, the fermented teas were stewed and combined with yak butter to create a nutritionally valuable beverage.</a:t>
            </a:r>
          </a:p>
          <a:p>
            <a:pPr indent="-228600">
              <a:buFont typeface="Arial" panose="020B0604020202020204" pitchFamily="34" charset="0"/>
              <a:buChar char="•"/>
            </a:pPr>
            <a:r>
              <a:rPr lang="en-US" sz="1200" dirty="0"/>
              <a:t>In Yunnan, however, where the teas were harvested and crafted, the indigenous people stewed freshly wilted tea leaves, known as </a:t>
            </a:r>
            <a:r>
              <a:rPr lang="en-US" sz="1200" i="1" dirty="0" err="1"/>
              <a:t>maocha</a:t>
            </a:r>
            <a:r>
              <a:rPr lang="en-US" sz="1200" dirty="0"/>
              <a:t>.</a:t>
            </a:r>
          </a:p>
          <a:p>
            <a:pPr indent="-228600">
              <a:buFont typeface="Arial" panose="020B0604020202020204" pitchFamily="34" charset="0"/>
              <a:buChar char="•"/>
            </a:pPr>
            <a:r>
              <a:rPr lang="en-US" sz="1200" dirty="0"/>
              <a:t>Ripened </a:t>
            </a:r>
            <a:r>
              <a:rPr lang="en-US" sz="1200" i="1" dirty="0"/>
              <a:t>sheng</a:t>
            </a:r>
            <a:r>
              <a:rPr lang="en-US" sz="1200" dirty="0"/>
              <a:t> </a:t>
            </a:r>
            <a:r>
              <a:rPr lang="en-US" sz="1200" dirty="0" err="1"/>
              <a:t>puer</a:t>
            </a:r>
            <a:r>
              <a:rPr lang="en-US" sz="1200" dirty="0"/>
              <a:t>, as we know them today, aged and brewed without additives, were popularized in Hong Kong by immigrant populations after the Chinese civil war. Teas imported from Yunnan began their fermentation process during travel and storage, and as the economy grew in the 1960s and 70s, aging became an integral part of the </a:t>
            </a:r>
            <a:r>
              <a:rPr lang="en-US" sz="1200" dirty="0" err="1"/>
              <a:t>pu’er</a:t>
            </a:r>
            <a:r>
              <a:rPr lang="en-US" sz="1200" dirty="0"/>
              <a:t> crafting process. The humid aging environment in Hong Kong facilitated the fermentation process, creating rich, dark teas, with earthy flavor notes like peat and camphor.</a:t>
            </a:r>
          </a:p>
        </p:txBody>
      </p:sp>
      <p:pic>
        <p:nvPicPr>
          <p:cNvPr id="5" name="Content Placeholder 4"/>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11135" r="1" b="1"/>
          <a:stretch/>
        </p:blipFill>
        <p:spPr>
          <a:xfrm>
            <a:off x="6096000" y="10"/>
            <a:ext cx="6092823" cy="6856310"/>
          </a:xfrm>
          <a:prstGeom prst="rect">
            <a:avLst/>
          </a:prstGeom>
          <a:ln>
            <a:noFill/>
          </a:ln>
          <a:effectLst/>
        </p:spPr>
      </p:pic>
      <p:sp>
        <p:nvSpPr>
          <p:cNvPr id="24" name="Rectangle 23">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8"/>
            <a:ext cx="5041629" cy="1080938"/>
          </a:xfrm>
        </p:spPr>
        <p:txBody>
          <a:bodyPr vert="horz" lIns="91440" tIns="45720" rIns="91440" bIns="45720" rtlCol="0" anchor="ctr">
            <a:normAutofit/>
          </a:bodyPr>
          <a:lstStyle/>
          <a:p>
            <a:r>
              <a:rPr lang="en-US"/>
              <a:t>Pu’er</a:t>
            </a:r>
            <a:r>
              <a:rPr lang="en-US" b="1"/>
              <a:t> </a:t>
            </a:r>
            <a:r>
              <a:rPr lang="en-US" i="1"/>
              <a:t>(sheng)</a:t>
            </a:r>
          </a:p>
        </p:txBody>
      </p:sp>
      <p:pic>
        <p:nvPicPr>
          <p:cNvPr id="26" name="Picture 25">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2279309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7" name="Picture 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0" name="Group 19">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1" name="Rectangle 20">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4" name="Text Placeholder 3"/>
          <p:cNvSpPr>
            <a:spLocks noGrp="1"/>
          </p:cNvSpPr>
          <p:nvPr>
            <p:ph type="body" sz="half" idx="2"/>
          </p:nvPr>
        </p:nvSpPr>
        <p:spPr>
          <a:xfrm>
            <a:off x="680322" y="2336873"/>
            <a:ext cx="5041628" cy="3599316"/>
          </a:xfrm>
        </p:spPr>
        <p:txBody>
          <a:bodyPr vert="horz" lIns="91440" tIns="45720" rIns="91440" bIns="45720" rtlCol="0">
            <a:normAutofit/>
          </a:bodyPr>
          <a:lstStyle/>
          <a:p>
            <a:pPr indent="-228600">
              <a:buFont typeface="Arial" panose="020B0604020202020204" pitchFamily="34" charset="0"/>
              <a:buChar char="•"/>
            </a:pPr>
            <a:r>
              <a:rPr lang="en-US" dirty="0"/>
              <a:t>In the late 1970s, demand for pu’er teas began to outpace the supply from traditional aging processes. To keep up, tea makers developed a technique to accelerate fermentation and imitate well-aged sheng teas. This new style was called </a:t>
            </a:r>
            <a:r>
              <a:rPr lang="en-US"/>
              <a:t>shou</a:t>
            </a:r>
            <a:r>
              <a:rPr lang="en-US" dirty="0"/>
              <a:t>, or “cooked” </a:t>
            </a:r>
            <a:r>
              <a:rPr lang="en-US"/>
              <a:t>pu’er</a:t>
            </a:r>
            <a:r>
              <a:rPr lang="en-US" dirty="0"/>
              <a:t>.</a:t>
            </a:r>
            <a:endParaRPr lang="en-US"/>
          </a:p>
          <a:p>
            <a:pPr indent="-228600">
              <a:buFont typeface="Arial" panose="020B0604020202020204" pitchFamily="34" charset="0"/>
              <a:buChar char="•"/>
            </a:pPr>
            <a:r>
              <a:rPr lang="en-US" dirty="0"/>
              <a:t>To make </a:t>
            </a:r>
            <a:r>
              <a:rPr lang="en-US"/>
              <a:t>shou</a:t>
            </a:r>
            <a:r>
              <a:rPr lang="en-US" dirty="0"/>
              <a:t> </a:t>
            </a:r>
            <a:r>
              <a:rPr lang="en-US"/>
              <a:t>pu’er</a:t>
            </a:r>
            <a:r>
              <a:rPr lang="en-US" dirty="0"/>
              <a:t>, the green maocha is heaped into a large pile. Tea makers often mix in a small amount of a previous batch of tea to introduce desirable microbes, and then the leaves are left to ferment. This process works a lot like composting, with the dense pile producing heat that encourages fermentation. The leaves are then turned regularly until they are fully fermented, at which point they may be pressed into cakes, already ready to drink.</a:t>
            </a:r>
            <a:endParaRPr lang="en-US"/>
          </a:p>
          <a:p>
            <a:pPr indent="-228600">
              <a:buFont typeface="Arial" panose="020B0604020202020204" pitchFamily="34" charset="0"/>
              <a:buChar char="•"/>
            </a:pPr>
            <a:endParaRPr lang="en-US"/>
          </a:p>
        </p:txBody>
      </p:sp>
      <p:pic>
        <p:nvPicPr>
          <p:cNvPr id="5" name="Content Placeholder 4"/>
          <p:cNvPicPr>
            <a:picLocks noGrp="1" noChangeAspect="1"/>
          </p:cNvPicPr>
          <p:nvPr>
            <p:ph idx="1"/>
          </p:nvPr>
        </p:nvPicPr>
        <p:blipFill rotWithShape="1">
          <a:blip r:embed="rId5">
            <a:extLst>
              <a:ext uri="{28A0092B-C50C-407E-A947-70E740481C1C}">
                <a14:useLocalDpi xmlns:a14="http://schemas.microsoft.com/office/drawing/2010/main" val="0"/>
              </a:ext>
            </a:extLst>
          </a:blip>
          <a:srcRect l="6138" r="4997" b="-2"/>
          <a:stretch/>
        </p:blipFill>
        <p:spPr>
          <a:xfrm>
            <a:off x="6096000" y="10"/>
            <a:ext cx="6092823" cy="6856310"/>
          </a:xfrm>
          <a:prstGeom prst="rect">
            <a:avLst/>
          </a:prstGeom>
          <a:ln>
            <a:noFill/>
          </a:ln>
          <a:effectLst/>
        </p:spPr>
      </p:pic>
      <p:sp>
        <p:nvSpPr>
          <p:cNvPr id="8" name="Rectangle 23">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8"/>
            <a:ext cx="5041629" cy="1080938"/>
          </a:xfrm>
        </p:spPr>
        <p:txBody>
          <a:bodyPr vert="horz" lIns="91440" tIns="45720" rIns="91440" bIns="45720" rtlCol="0" anchor="ctr">
            <a:normAutofit/>
          </a:bodyPr>
          <a:lstStyle/>
          <a:p>
            <a:r>
              <a:rPr lang="en-US"/>
              <a:t>Pu’er </a:t>
            </a:r>
            <a:r>
              <a:rPr lang="en-US" i="1"/>
              <a:t>(Shou)</a:t>
            </a:r>
            <a:endParaRPr lang="en-US" b="1"/>
          </a:p>
        </p:txBody>
      </p:sp>
      <p:pic>
        <p:nvPicPr>
          <p:cNvPr id="26" name="Picture 25">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1202430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37" name="Picture 16">
            <a:extLst>
              <a:ext uri="{FF2B5EF4-FFF2-40B4-BE49-F238E27FC236}">
                <a16:creationId xmlns:a16="http://schemas.microsoft.com/office/drawing/2014/main" id="{AC3E6C53-102E-4ACA-BCBB-3CC973B994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Picture 18">
            <a:extLst>
              <a:ext uri="{FF2B5EF4-FFF2-40B4-BE49-F238E27FC236}">
                <a16:creationId xmlns:a16="http://schemas.microsoft.com/office/drawing/2014/main" id="{E4655D52-F2FA-4137-8A31-499A4FE629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39" name="Picture 20">
            <a:extLst>
              <a:ext uri="{FF2B5EF4-FFF2-40B4-BE49-F238E27FC236}">
                <a16:creationId xmlns:a16="http://schemas.microsoft.com/office/drawing/2014/main" id="{8519FA1D-01C2-425F-B9AA-D69B4DD0A1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40" name="Rectangle 22">
            <a:extLst>
              <a:ext uri="{FF2B5EF4-FFF2-40B4-BE49-F238E27FC236}">
                <a16:creationId xmlns:a16="http://schemas.microsoft.com/office/drawing/2014/main" id="{DC0D803F-BF83-4194-8691-90B027BDF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24">
            <a:extLst>
              <a:ext uri="{FF2B5EF4-FFF2-40B4-BE49-F238E27FC236}">
                <a16:creationId xmlns:a16="http://schemas.microsoft.com/office/drawing/2014/main" id="{4316132F-CC4B-4C96-9C75-95DC7CD48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Rectangle 26">
            <a:extLst>
              <a:ext uri="{FF2B5EF4-FFF2-40B4-BE49-F238E27FC236}">
                <a16:creationId xmlns:a16="http://schemas.microsoft.com/office/drawing/2014/main" id="{C7F36C09-16BA-4141-A705-C6B5B5A40B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81776" y="0"/>
            <a:ext cx="91763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3" name="Picture 28">
            <a:extLst>
              <a:ext uri="{FF2B5EF4-FFF2-40B4-BE49-F238E27FC236}">
                <a16:creationId xmlns:a16="http://schemas.microsoft.com/office/drawing/2014/main" id="{C9CE521D-42CE-4CD9-AFFE-37255AC0A64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4" name="Rectangle 30">
            <a:extLst>
              <a:ext uri="{FF2B5EF4-FFF2-40B4-BE49-F238E27FC236}">
                <a16:creationId xmlns:a16="http://schemas.microsoft.com/office/drawing/2014/main" id="{460C2540-36DC-4C0A-A9C0-231ED365D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81776" cy="6858000"/>
          </a:xfrm>
          <a:prstGeom prst="rect">
            <a:avLst/>
          </a:prstGeom>
          <a:solidFill>
            <a:schemeClr val="bg1"/>
          </a:solidFill>
          <a:ln>
            <a:no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8901" y="189102"/>
            <a:ext cx="4568314" cy="1080938"/>
          </a:xfrm>
        </p:spPr>
        <p:txBody>
          <a:bodyPr vert="horz" lIns="91440" tIns="45720" rIns="91440" bIns="45720" rtlCol="0" anchor="ctr">
            <a:normAutofit/>
          </a:bodyPr>
          <a:lstStyle/>
          <a:p>
            <a:r>
              <a:rPr lang="en-US" b="1" dirty="0">
                <a:solidFill>
                  <a:schemeClr val="accent1"/>
                </a:solidFill>
              </a:rPr>
              <a:t>WHERE’S THE TEA?</a:t>
            </a:r>
          </a:p>
        </p:txBody>
      </p:sp>
      <p:sp>
        <p:nvSpPr>
          <p:cNvPr id="4" name="Text Placeholder 3"/>
          <p:cNvSpPr>
            <a:spLocks noGrp="1"/>
          </p:cNvSpPr>
          <p:nvPr>
            <p:ph type="body" sz="half" idx="2"/>
          </p:nvPr>
        </p:nvSpPr>
        <p:spPr>
          <a:xfrm>
            <a:off x="346341" y="1358817"/>
            <a:ext cx="2737581" cy="4816212"/>
          </a:xfrm>
        </p:spPr>
        <p:txBody>
          <a:bodyPr vert="horz" lIns="91440" tIns="45720" rIns="91440" bIns="45720" rtlCol="0">
            <a:normAutofit/>
          </a:bodyPr>
          <a:lstStyle/>
          <a:p>
            <a:pPr marL="285750" indent="-285750">
              <a:buClr>
                <a:schemeClr val="accent1"/>
              </a:buClr>
              <a:buFont typeface="Arial" panose="020B0604020202020204" pitchFamily="34" charset="0"/>
              <a:buChar char="•"/>
            </a:pPr>
            <a:r>
              <a:rPr lang="en-US" sz="2000" b="1" dirty="0">
                <a:solidFill>
                  <a:srgbClr val="C00000"/>
                </a:solidFill>
              </a:rPr>
              <a:t>Lincang</a:t>
            </a:r>
          </a:p>
          <a:p>
            <a:pPr marL="742950" lvl="1" indent="-228600">
              <a:buClr>
                <a:schemeClr val="accent1"/>
              </a:buClr>
              <a:buFont typeface="Arial" panose="020B0604020202020204" pitchFamily="34" charset="0"/>
              <a:buChar char="•"/>
            </a:pPr>
            <a:r>
              <a:rPr lang="en-US" sz="1200" b="1" dirty="0" err="1">
                <a:solidFill>
                  <a:srgbClr val="0070C0"/>
                </a:solidFill>
              </a:rPr>
              <a:t>Mengku</a:t>
            </a:r>
            <a:endParaRPr lang="en-US" sz="1200" b="1" dirty="0">
              <a:solidFill>
                <a:srgbClr val="0070C0"/>
              </a:solidFill>
            </a:endParaRPr>
          </a:p>
          <a:p>
            <a:pPr marL="1200150" lvl="2" indent="-228600">
              <a:spcBef>
                <a:spcPts val="600"/>
              </a:spcBef>
              <a:buClr>
                <a:schemeClr val="accent1"/>
              </a:buClr>
              <a:buFont typeface="Arial" panose="020B0604020202020204" pitchFamily="34" charset="0"/>
              <a:buChar char="•"/>
            </a:pPr>
            <a:r>
              <a:rPr lang="en-US" sz="1100" b="1" dirty="0" err="1"/>
              <a:t>Bingdao</a:t>
            </a:r>
            <a:endParaRPr lang="en-US" sz="1100" b="1" dirty="0"/>
          </a:p>
          <a:p>
            <a:pPr marL="1200150" lvl="2" indent="-228600">
              <a:spcBef>
                <a:spcPts val="600"/>
              </a:spcBef>
              <a:buClr>
                <a:schemeClr val="accent1"/>
              </a:buClr>
              <a:buFont typeface="Arial" panose="020B0604020202020204" pitchFamily="34" charset="0"/>
              <a:buChar char="•"/>
            </a:pPr>
            <a:r>
              <a:rPr lang="en-US" sz="1100" b="1" dirty="0"/>
              <a:t>Da </a:t>
            </a:r>
            <a:r>
              <a:rPr lang="en-US" sz="1100" b="1" dirty="0" err="1"/>
              <a:t>Xue</a:t>
            </a:r>
            <a:r>
              <a:rPr lang="en-US" sz="1100" b="1" dirty="0"/>
              <a:t> Shan</a:t>
            </a:r>
          </a:p>
          <a:p>
            <a:pPr marL="1200150" lvl="2" indent="-228600">
              <a:spcBef>
                <a:spcPts val="600"/>
              </a:spcBef>
              <a:buClr>
                <a:schemeClr val="accent1"/>
              </a:buClr>
              <a:buFont typeface="Arial" panose="020B0604020202020204" pitchFamily="34" charset="0"/>
              <a:buChar char="•"/>
            </a:pPr>
            <a:r>
              <a:rPr lang="en-US" sz="1100" b="1" dirty="0" err="1"/>
              <a:t>Shuangjiang</a:t>
            </a:r>
            <a:r>
              <a:rPr lang="en-US" sz="1100" b="1" dirty="0"/>
              <a:t> </a:t>
            </a:r>
            <a:r>
              <a:rPr lang="en-US" sz="1100" b="1" dirty="0" err="1"/>
              <a:t>Mengku</a:t>
            </a:r>
            <a:endParaRPr lang="en-US" sz="1100" b="1" dirty="0"/>
          </a:p>
          <a:p>
            <a:pPr marL="1200150" lvl="2" indent="-228600">
              <a:spcBef>
                <a:spcPts val="600"/>
              </a:spcBef>
              <a:buClr>
                <a:schemeClr val="accent1"/>
              </a:buClr>
              <a:buFont typeface="Arial" panose="020B0604020202020204" pitchFamily="34" charset="0"/>
              <a:buChar char="•"/>
            </a:pPr>
            <a:r>
              <a:rPr lang="en-US" sz="1100" b="1" dirty="0" err="1"/>
              <a:t>Mengku</a:t>
            </a:r>
            <a:r>
              <a:rPr lang="en-US" sz="1100" b="1" dirty="0"/>
              <a:t> </a:t>
            </a:r>
            <a:r>
              <a:rPr lang="en-US" sz="1100" b="1" dirty="0" err="1"/>
              <a:t>Rongshi</a:t>
            </a:r>
            <a:endParaRPr lang="en-US" sz="1100" b="1" dirty="0"/>
          </a:p>
          <a:p>
            <a:pPr marL="1200150" lvl="2" indent="-228600">
              <a:spcBef>
                <a:spcPts val="600"/>
              </a:spcBef>
              <a:buClr>
                <a:schemeClr val="accent1"/>
              </a:buClr>
              <a:buFont typeface="Arial" panose="020B0604020202020204" pitchFamily="34" charset="0"/>
              <a:buChar char="•"/>
            </a:pPr>
            <a:r>
              <a:rPr lang="en-US" sz="1100" b="1" dirty="0" err="1"/>
              <a:t>Dahusai</a:t>
            </a:r>
            <a:endParaRPr lang="en-US" sz="1100" b="1" dirty="0"/>
          </a:p>
          <a:p>
            <a:pPr marL="1200150" lvl="2" indent="-228600">
              <a:spcBef>
                <a:spcPts val="600"/>
              </a:spcBef>
              <a:buClr>
                <a:schemeClr val="accent1"/>
              </a:buClr>
              <a:buFont typeface="Arial" panose="020B0604020202020204" pitchFamily="34" charset="0"/>
              <a:buChar char="•"/>
            </a:pPr>
            <a:r>
              <a:rPr lang="en-US" sz="1100" b="1" dirty="0" err="1"/>
              <a:t>Xiaohusai</a:t>
            </a:r>
            <a:endParaRPr lang="en-US" sz="1100" b="1" dirty="0"/>
          </a:p>
          <a:p>
            <a:pPr marL="1200150" lvl="2" indent="-228600">
              <a:spcBef>
                <a:spcPts val="600"/>
              </a:spcBef>
              <a:buClr>
                <a:schemeClr val="accent1"/>
              </a:buClr>
              <a:buFont typeface="Arial" panose="020B0604020202020204" pitchFamily="34" charset="0"/>
              <a:buChar char="•"/>
            </a:pPr>
            <a:r>
              <a:rPr lang="en-US" sz="1100" b="1" dirty="0" err="1"/>
              <a:t>Nanmei</a:t>
            </a:r>
            <a:endParaRPr lang="en-US" sz="1100" b="1" dirty="0"/>
          </a:p>
          <a:p>
            <a:pPr marL="1200150" lvl="2" indent="-228600">
              <a:spcBef>
                <a:spcPts val="600"/>
              </a:spcBef>
              <a:buClr>
                <a:schemeClr val="accent1"/>
              </a:buClr>
              <a:buFont typeface="Arial" panose="020B0604020202020204" pitchFamily="34" charset="0"/>
              <a:buChar char="•"/>
            </a:pPr>
            <a:r>
              <a:rPr lang="en-US" sz="1100" b="1" dirty="0" err="1"/>
              <a:t>Bangma</a:t>
            </a:r>
            <a:endParaRPr lang="en-US" sz="1100" b="1" dirty="0"/>
          </a:p>
          <a:p>
            <a:pPr marL="742950" lvl="1" indent="-228600">
              <a:buClr>
                <a:schemeClr val="accent1"/>
              </a:buClr>
              <a:buFont typeface="Arial" panose="020B0604020202020204" pitchFamily="34" charset="0"/>
              <a:buChar char="•"/>
            </a:pPr>
            <a:r>
              <a:rPr lang="en-US" sz="1200" b="1" dirty="0" err="1">
                <a:solidFill>
                  <a:srgbClr val="0070C0"/>
                </a:solidFill>
              </a:rPr>
              <a:t>Yongde</a:t>
            </a:r>
            <a:endParaRPr lang="en-US" sz="1200" b="1" dirty="0">
              <a:solidFill>
                <a:srgbClr val="0070C0"/>
              </a:solidFill>
            </a:endParaRPr>
          </a:p>
          <a:p>
            <a:pPr marL="1200150" lvl="2" indent="-228600">
              <a:spcBef>
                <a:spcPts val="600"/>
              </a:spcBef>
              <a:buClr>
                <a:schemeClr val="accent1"/>
              </a:buClr>
              <a:buFont typeface="Arial" panose="020B0604020202020204" pitchFamily="34" charset="0"/>
              <a:buChar char="•"/>
            </a:pPr>
            <a:r>
              <a:rPr lang="en-US" b="1" dirty="0" err="1"/>
              <a:t>Mangfei</a:t>
            </a:r>
            <a:endParaRPr lang="en-US" b="1" dirty="0"/>
          </a:p>
          <a:p>
            <a:pPr marL="1200150" lvl="2" indent="-228600">
              <a:spcBef>
                <a:spcPts val="600"/>
              </a:spcBef>
              <a:buClr>
                <a:schemeClr val="accent1"/>
              </a:buClr>
              <a:buFont typeface="Arial" panose="020B0604020202020204" pitchFamily="34" charset="0"/>
              <a:buChar char="•"/>
            </a:pPr>
            <a:r>
              <a:rPr lang="en-US" b="1" dirty="0" err="1"/>
              <a:t>Wujia</a:t>
            </a:r>
            <a:r>
              <a:rPr lang="en-US" b="1" dirty="0"/>
              <a:t> </a:t>
            </a:r>
            <a:r>
              <a:rPr lang="en-US" b="1" dirty="0" err="1"/>
              <a:t>Zha</a:t>
            </a:r>
            <a:endParaRPr lang="en-US" b="1" dirty="0"/>
          </a:p>
          <a:p>
            <a:pPr marL="1200150" lvl="2" indent="-228600">
              <a:spcBef>
                <a:spcPts val="600"/>
              </a:spcBef>
              <a:buClr>
                <a:schemeClr val="accent1"/>
              </a:buClr>
              <a:buFont typeface="Arial" panose="020B0604020202020204" pitchFamily="34" charset="0"/>
              <a:buChar char="•"/>
            </a:pPr>
            <a:r>
              <a:rPr lang="en-US" b="1" dirty="0" err="1"/>
              <a:t>Yongde</a:t>
            </a:r>
            <a:r>
              <a:rPr lang="en-US" b="1" dirty="0"/>
              <a:t> </a:t>
            </a:r>
            <a:r>
              <a:rPr lang="en-US" b="1" dirty="0" err="1"/>
              <a:t>Ziyu</a:t>
            </a:r>
            <a:endParaRPr lang="en-US" b="1" dirty="0"/>
          </a:p>
          <a:p>
            <a:pPr marL="1200150" lvl="2" indent="-228600">
              <a:spcBef>
                <a:spcPts val="600"/>
              </a:spcBef>
              <a:buClr>
                <a:schemeClr val="accent1"/>
              </a:buClr>
              <a:buFont typeface="Arial" panose="020B0604020202020204" pitchFamily="34" charset="0"/>
              <a:buChar char="•"/>
            </a:pPr>
            <a:r>
              <a:rPr lang="en-US" b="1" dirty="0" err="1"/>
              <a:t>Muyechun</a:t>
            </a:r>
            <a:endParaRPr lang="en-US" b="1" dirty="0"/>
          </a:p>
          <a:p>
            <a:pPr marL="742950" lvl="1" indent="-228600">
              <a:buClr>
                <a:schemeClr val="accent1"/>
              </a:buClr>
              <a:buFont typeface="Arial" panose="020B0604020202020204" pitchFamily="34" charset="0"/>
              <a:buChar char="•"/>
            </a:pPr>
            <a:r>
              <a:rPr lang="en-US" sz="1200" b="1" dirty="0" err="1">
                <a:solidFill>
                  <a:srgbClr val="0070C0"/>
                </a:solidFill>
              </a:rPr>
              <a:t>Bangdong</a:t>
            </a:r>
            <a:endParaRPr lang="en-US" sz="1200" b="1" dirty="0">
              <a:solidFill>
                <a:srgbClr val="0070C0"/>
              </a:solidFill>
            </a:endParaRPr>
          </a:p>
          <a:p>
            <a:pPr marL="1200150" lvl="2" indent="-228600">
              <a:spcBef>
                <a:spcPts val="600"/>
              </a:spcBef>
              <a:buClr>
                <a:schemeClr val="accent1"/>
              </a:buClr>
              <a:buFont typeface="Arial" panose="020B0604020202020204" pitchFamily="34" charset="0"/>
              <a:buChar char="•"/>
            </a:pPr>
            <a:r>
              <a:rPr lang="en-US" b="1" dirty="0" err="1"/>
              <a:t>Xigui</a:t>
            </a:r>
            <a:endParaRPr lang="en-US" b="1" dirty="0"/>
          </a:p>
          <a:p>
            <a:pPr marL="1200150" lvl="2" indent="-228600">
              <a:spcBef>
                <a:spcPts val="600"/>
              </a:spcBef>
              <a:buClr>
                <a:schemeClr val="accent1"/>
              </a:buClr>
              <a:buFont typeface="Arial" panose="020B0604020202020204" pitchFamily="34" charset="0"/>
              <a:buChar char="•"/>
            </a:pPr>
            <a:r>
              <a:rPr lang="en-US" b="1" dirty="0" err="1"/>
              <a:t>Nahan</a:t>
            </a:r>
            <a:endParaRPr lang="en-US" b="1" dirty="0"/>
          </a:p>
          <a:p>
            <a:pPr marL="742950" lvl="1" indent="-228600">
              <a:buClr>
                <a:schemeClr val="accent1"/>
              </a:buClr>
              <a:buFont typeface="Arial" panose="020B0604020202020204" pitchFamily="34" charset="0"/>
              <a:buChar char="•"/>
            </a:pPr>
            <a:r>
              <a:rPr lang="en-US" sz="1200" b="1" dirty="0" err="1">
                <a:solidFill>
                  <a:srgbClr val="0070C0"/>
                </a:solidFill>
              </a:rPr>
              <a:t>Fengqing</a:t>
            </a:r>
            <a:endParaRPr lang="en-US" sz="1200" b="1" dirty="0">
              <a:solidFill>
                <a:srgbClr val="0070C0"/>
              </a:solidFill>
            </a:endParaRPr>
          </a:p>
          <a:p>
            <a:pPr marL="1200150" lvl="2" indent="-228600">
              <a:buClr>
                <a:schemeClr val="accent1"/>
              </a:buClr>
              <a:buFont typeface="Arial" panose="020B0604020202020204" pitchFamily="34" charset="0"/>
              <a:buChar char="•"/>
            </a:pPr>
            <a:r>
              <a:rPr lang="en-US" b="1" dirty="0" err="1"/>
              <a:t>Dasi</a:t>
            </a:r>
            <a:endParaRPr lang="en-US" sz="700" b="1" dirty="0"/>
          </a:p>
        </p:txBody>
      </p:sp>
      <p:sp>
        <p:nvSpPr>
          <p:cNvPr id="9" name="Text Placeholder 3"/>
          <p:cNvSpPr txBox="1">
            <a:spLocks/>
          </p:cNvSpPr>
          <p:nvPr/>
        </p:nvSpPr>
        <p:spPr>
          <a:xfrm>
            <a:off x="8554118" y="57615"/>
            <a:ext cx="2720248" cy="6667447"/>
          </a:xfrm>
          <a:prstGeom prst="rect">
            <a:avLst/>
          </a:prstGeom>
        </p:spPr>
        <p:txBody>
          <a:bodyPr vert="horz" lIns="91440" tIns="45720" rIns="91440" bIns="45720" rtlCol="0">
            <a:normAutofit/>
          </a:bodyPr>
          <a:lstStyle>
            <a:lvl1pPr marL="0" indent="0" algn="l" defTabSz="457200" rtl="0" eaLnBrk="1" latinLnBrk="0" hangingPunct="1">
              <a:spcBef>
                <a:spcPts val="1000"/>
              </a:spcBef>
              <a:spcAft>
                <a:spcPts val="0"/>
              </a:spcAft>
              <a:buClr>
                <a:schemeClr val="accent1"/>
              </a:buClr>
              <a:buFont typeface="Wingdings 3" charset="2"/>
              <a:buNone/>
              <a:defRPr sz="14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2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9pPr>
          </a:lstStyle>
          <a:p>
            <a:pPr marL="285750" indent="-285750">
              <a:buFont typeface="Arial" panose="020B0604020202020204" pitchFamily="34" charset="0"/>
              <a:buChar char="•"/>
            </a:pPr>
            <a:endParaRPr lang="en-US" b="1" dirty="0">
              <a:solidFill>
                <a:schemeClr val="tx1"/>
              </a:solidFill>
            </a:endParaRPr>
          </a:p>
          <a:p>
            <a:pPr marL="285750" indent="-285750">
              <a:buFont typeface="Arial" panose="020B0604020202020204" pitchFamily="34" charset="0"/>
              <a:buChar char="•"/>
            </a:pPr>
            <a:r>
              <a:rPr lang="en-US" sz="2000" b="1" dirty="0">
                <a:solidFill>
                  <a:srgbClr val="C00000"/>
                </a:solidFill>
              </a:rPr>
              <a:t>Xishuangbanna (East)</a:t>
            </a:r>
          </a:p>
          <a:p>
            <a:pPr marL="742950" lvl="1" indent="-285750">
              <a:buFont typeface="Arial" panose="020B0604020202020204" pitchFamily="34" charset="0"/>
              <a:buChar char="•"/>
            </a:pPr>
            <a:r>
              <a:rPr lang="en-US" b="1" dirty="0">
                <a:solidFill>
                  <a:srgbClr val="0070C0"/>
                </a:solidFill>
              </a:rPr>
              <a:t>Mangzhi</a:t>
            </a:r>
          </a:p>
          <a:p>
            <a:pPr marL="742950" lvl="1" indent="-285750">
              <a:buFont typeface="Arial" panose="020B0604020202020204" pitchFamily="34" charset="0"/>
              <a:buChar char="•"/>
            </a:pPr>
            <a:r>
              <a:rPr lang="en-US" b="1" dirty="0" err="1">
                <a:solidFill>
                  <a:srgbClr val="0070C0"/>
                </a:solidFill>
              </a:rPr>
              <a:t>Gedeng</a:t>
            </a:r>
            <a:endParaRPr lang="en-US" b="1" dirty="0">
              <a:solidFill>
                <a:srgbClr val="0070C0"/>
              </a:solidFill>
            </a:endParaRPr>
          </a:p>
          <a:p>
            <a:pPr marL="742950" lvl="1" indent="-285750">
              <a:buFont typeface="Arial" panose="020B0604020202020204" pitchFamily="34" charset="0"/>
              <a:buChar char="•"/>
            </a:pPr>
            <a:r>
              <a:rPr lang="en-US" b="1" dirty="0" err="1">
                <a:solidFill>
                  <a:srgbClr val="0070C0"/>
                </a:solidFill>
              </a:rPr>
              <a:t>Manzhuan</a:t>
            </a:r>
            <a:endParaRPr lang="en-US" b="1" dirty="0">
              <a:solidFill>
                <a:srgbClr val="0070C0"/>
              </a:solidFill>
            </a:endParaRPr>
          </a:p>
          <a:p>
            <a:pPr marL="1200150" lvl="2" indent="-285750">
              <a:spcBef>
                <a:spcPts val="600"/>
              </a:spcBef>
              <a:buFont typeface="Arial" panose="020B0604020202020204" pitchFamily="34" charset="0"/>
              <a:buChar char="•"/>
            </a:pPr>
            <a:r>
              <a:rPr lang="en-US" b="1" dirty="0" err="1">
                <a:solidFill>
                  <a:schemeClr val="tx1"/>
                </a:solidFill>
              </a:rPr>
              <a:t>Gaoshan</a:t>
            </a:r>
            <a:r>
              <a:rPr lang="en-US" b="1" dirty="0">
                <a:solidFill>
                  <a:schemeClr val="tx1"/>
                </a:solidFill>
              </a:rPr>
              <a:t> </a:t>
            </a:r>
            <a:r>
              <a:rPr lang="en-US" b="1" dirty="0" err="1">
                <a:solidFill>
                  <a:schemeClr val="tx1"/>
                </a:solidFill>
              </a:rPr>
              <a:t>Zhai</a:t>
            </a:r>
            <a:endParaRPr lang="en-US" b="1" dirty="0">
              <a:solidFill>
                <a:schemeClr val="tx1"/>
              </a:solidFill>
            </a:endParaRPr>
          </a:p>
          <a:p>
            <a:pPr marL="1200150" lvl="2" indent="-285750">
              <a:spcBef>
                <a:spcPts val="600"/>
              </a:spcBef>
              <a:buFont typeface="Arial" panose="020B0604020202020204" pitchFamily="34" charset="0"/>
              <a:buChar char="•"/>
            </a:pPr>
            <a:r>
              <a:rPr lang="en-US" b="1" dirty="0" err="1">
                <a:solidFill>
                  <a:schemeClr val="tx1"/>
                </a:solidFill>
              </a:rPr>
              <a:t>Xiangming</a:t>
            </a:r>
            <a:endParaRPr lang="en-US" b="1" dirty="0">
              <a:solidFill>
                <a:schemeClr val="tx1"/>
              </a:solidFill>
            </a:endParaRPr>
          </a:p>
          <a:p>
            <a:pPr marL="742950" lvl="1" indent="-285750">
              <a:buFont typeface="Arial" panose="020B0604020202020204" pitchFamily="34" charset="0"/>
              <a:buChar char="•"/>
            </a:pPr>
            <a:r>
              <a:rPr lang="en-US" b="1" dirty="0" err="1">
                <a:solidFill>
                  <a:srgbClr val="0070C0"/>
                </a:solidFill>
              </a:rPr>
              <a:t>Yiwu</a:t>
            </a:r>
            <a:endParaRPr lang="en-US" b="1" dirty="0">
              <a:solidFill>
                <a:srgbClr val="0070C0"/>
              </a:solidFill>
            </a:endParaRPr>
          </a:p>
          <a:p>
            <a:pPr marL="1200150" lvl="2" indent="-285750">
              <a:spcBef>
                <a:spcPts val="600"/>
              </a:spcBef>
              <a:buFont typeface="Arial" panose="020B0604020202020204" pitchFamily="34" charset="0"/>
              <a:buChar char="•"/>
            </a:pPr>
            <a:r>
              <a:rPr lang="en-US" b="1" dirty="0" err="1">
                <a:solidFill>
                  <a:schemeClr val="tx1"/>
                </a:solidFill>
              </a:rPr>
              <a:t>Luoshuidong</a:t>
            </a:r>
            <a:endParaRPr lang="en-US" b="1" dirty="0">
              <a:solidFill>
                <a:schemeClr val="tx1"/>
              </a:solidFill>
            </a:endParaRPr>
          </a:p>
          <a:p>
            <a:pPr marL="1200150" lvl="2" indent="-285750">
              <a:spcBef>
                <a:spcPts val="600"/>
              </a:spcBef>
              <a:buFont typeface="Arial" panose="020B0604020202020204" pitchFamily="34" charset="0"/>
              <a:buChar char="•"/>
            </a:pPr>
            <a:r>
              <a:rPr lang="en-US" b="1" dirty="0" err="1">
                <a:solidFill>
                  <a:schemeClr val="tx1"/>
                </a:solidFill>
              </a:rPr>
              <a:t>Yibi</a:t>
            </a:r>
            <a:endParaRPr lang="en-US" b="1" dirty="0">
              <a:solidFill>
                <a:schemeClr val="tx1"/>
              </a:solidFill>
            </a:endParaRPr>
          </a:p>
          <a:p>
            <a:pPr marL="1200150" lvl="2" indent="-285750">
              <a:spcBef>
                <a:spcPts val="600"/>
              </a:spcBef>
              <a:buFont typeface="Arial" panose="020B0604020202020204" pitchFamily="34" charset="0"/>
              <a:buChar char="•"/>
            </a:pPr>
            <a:r>
              <a:rPr lang="en-US" b="1" dirty="0" err="1">
                <a:solidFill>
                  <a:schemeClr val="tx1"/>
                </a:solidFill>
              </a:rPr>
              <a:t>Mahei</a:t>
            </a:r>
            <a:endParaRPr lang="en-US" b="1" dirty="0">
              <a:solidFill>
                <a:schemeClr val="tx1"/>
              </a:solidFill>
            </a:endParaRPr>
          </a:p>
          <a:p>
            <a:pPr marL="742950" lvl="1" indent="-285750">
              <a:buFont typeface="Arial" panose="020B0604020202020204" pitchFamily="34" charset="0"/>
              <a:buChar char="•"/>
            </a:pPr>
            <a:r>
              <a:rPr lang="en-US" b="1" dirty="0" err="1">
                <a:solidFill>
                  <a:srgbClr val="0070C0"/>
                </a:solidFill>
              </a:rPr>
              <a:t>Yibang</a:t>
            </a:r>
            <a:endParaRPr lang="en-US" b="1" dirty="0">
              <a:solidFill>
                <a:srgbClr val="0070C0"/>
              </a:solidFill>
            </a:endParaRPr>
          </a:p>
          <a:p>
            <a:pPr marL="1200150" lvl="2" indent="-285750">
              <a:spcBef>
                <a:spcPts val="600"/>
              </a:spcBef>
              <a:buFont typeface="Arial" panose="020B0604020202020204" pitchFamily="34" charset="0"/>
              <a:buChar char="•"/>
            </a:pPr>
            <a:r>
              <a:rPr lang="en-US" b="1" dirty="0" err="1">
                <a:solidFill>
                  <a:schemeClr val="tx1"/>
                </a:solidFill>
              </a:rPr>
              <a:t>Mansong</a:t>
            </a:r>
            <a:endParaRPr lang="en-US" b="1" dirty="0">
              <a:solidFill>
                <a:schemeClr val="tx1"/>
              </a:solidFill>
            </a:endParaRPr>
          </a:p>
          <a:p>
            <a:pPr marL="1200150" lvl="2" indent="-285750">
              <a:spcBef>
                <a:spcPts val="600"/>
              </a:spcBef>
              <a:buFont typeface="Arial" panose="020B0604020202020204" pitchFamily="34" charset="0"/>
              <a:buChar char="•"/>
            </a:pPr>
            <a:r>
              <a:rPr lang="en-US" b="1" dirty="0">
                <a:solidFill>
                  <a:schemeClr val="tx1"/>
                </a:solidFill>
              </a:rPr>
              <a:t>Xi Kong</a:t>
            </a:r>
          </a:p>
          <a:p>
            <a:pPr marL="742950" lvl="1" indent="-285750">
              <a:buFont typeface="Arial" panose="020B0604020202020204" pitchFamily="34" charset="0"/>
              <a:buChar char="•"/>
            </a:pPr>
            <a:r>
              <a:rPr lang="en-US" b="1" dirty="0">
                <a:solidFill>
                  <a:srgbClr val="0070C0"/>
                </a:solidFill>
              </a:rPr>
              <a:t>Mansa</a:t>
            </a:r>
          </a:p>
          <a:p>
            <a:pPr marL="1200150" lvl="2" indent="-285750">
              <a:spcBef>
                <a:spcPts val="600"/>
              </a:spcBef>
              <a:buFont typeface="Arial" panose="020B0604020202020204" pitchFamily="34" charset="0"/>
              <a:buChar char="•"/>
            </a:pPr>
            <a:r>
              <a:rPr lang="en-US" b="1" dirty="0">
                <a:solidFill>
                  <a:schemeClr val="tx1"/>
                </a:solidFill>
              </a:rPr>
              <a:t>Wan gong </a:t>
            </a:r>
            <a:r>
              <a:rPr lang="en-US" b="1" dirty="0" err="1">
                <a:solidFill>
                  <a:schemeClr val="tx1"/>
                </a:solidFill>
              </a:rPr>
              <a:t>Zhai</a:t>
            </a:r>
            <a:endParaRPr lang="en-US" b="1" dirty="0">
              <a:solidFill>
                <a:schemeClr val="tx1"/>
              </a:solidFill>
            </a:endParaRPr>
          </a:p>
          <a:p>
            <a:pPr marL="1200150" lvl="2" indent="-285750">
              <a:spcBef>
                <a:spcPts val="600"/>
              </a:spcBef>
              <a:buFont typeface="Arial" panose="020B0604020202020204" pitchFamily="34" charset="0"/>
              <a:buChar char="•"/>
            </a:pPr>
            <a:r>
              <a:rPr lang="en-US" b="1" dirty="0">
                <a:solidFill>
                  <a:schemeClr val="tx1"/>
                </a:solidFill>
              </a:rPr>
              <a:t>Yi Shan Mo</a:t>
            </a:r>
          </a:p>
          <a:p>
            <a:pPr marL="1200150" lvl="2" indent="-285750">
              <a:spcBef>
                <a:spcPts val="600"/>
              </a:spcBef>
              <a:buFont typeface="Arial" panose="020B0604020202020204" pitchFamily="34" charset="0"/>
              <a:buChar char="•"/>
            </a:pPr>
            <a:r>
              <a:rPr lang="en-US" b="1" dirty="0">
                <a:solidFill>
                  <a:schemeClr val="tx1"/>
                </a:solidFill>
              </a:rPr>
              <a:t>Ding </a:t>
            </a:r>
            <a:r>
              <a:rPr lang="en-US" b="1" dirty="0" err="1">
                <a:solidFill>
                  <a:schemeClr val="tx1"/>
                </a:solidFill>
              </a:rPr>
              <a:t>jia</a:t>
            </a:r>
            <a:r>
              <a:rPr lang="en-US" b="1" dirty="0">
                <a:solidFill>
                  <a:schemeClr val="tx1"/>
                </a:solidFill>
              </a:rPr>
              <a:t> </a:t>
            </a:r>
            <a:r>
              <a:rPr lang="en-US" b="1" dirty="0" err="1">
                <a:solidFill>
                  <a:schemeClr val="tx1"/>
                </a:solidFill>
              </a:rPr>
              <a:t>Zhai</a:t>
            </a:r>
            <a:endParaRPr lang="en-US" b="1" dirty="0">
              <a:solidFill>
                <a:schemeClr val="tx1"/>
              </a:solidFill>
            </a:endParaRPr>
          </a:p>
          <a:p>
            <a:pPr marL="1200150" lvl="2" indent="-285750">
              <a:spcBef>
                <a:spcPts val="600"/>
              </a:spcBef>
              <a:buFont typeface="Arial" panose="020B0604020202020204" pitchFamily="34" charset="0"/>
              <a:buChar char="•"/>
            </a:pPr>
            <a:r>
              <a:rPr lang="en-US" b="1" dirty="0" err="1">
                <a:solidFill>
                  <a:schemeClr val="tx1"/>
                </a:solidFill>
              </a:rPr>
              <a:t>Zhangjia</a:t>
            </a:r>
            <a:r>
              <a:rPr lang="en-US" b="1" dirty="0">
                <a:solidFill>
                  <a:schemeClr val="tx1"/>
                </a:solidFill>
              </a:rPr>
              <a:t> Wan</a:t>
            </a:r>
          </a:p>
          <a:p>
            <a:pPr marL="742950" lvl="1" indent="-285750">
              <a:buFont typeface="Arial" panose="020B0604020202020204" pitchFamily="34" charset="0"/>
              <a:buChar char="•"/>
            </a:pPr>
            <a:r>
              <a:rPr lang="en-US" b="1" dirty="0" err="1">
                <a:solidFill>
                  <a:srgbClr val="0070C0"/>
                </a:solidFill>
              </a:rPr>
              <a:t>Gua</a:t>
            </a:r>
            <a:r>
              <a:rPr lang="en-US" b="1" dirty="0">
                <a:solidFill>
                  <a:srgbClr val="0070C0"/>
                </a:solidFill>
              </a:rPr>
              <a:t> Feng </a:t>
            </a:r>
            <a:r>
              <a:rPr lang="en-US" b="1" dirty="0" err="1">
                <a:solidFill>
                  <a:srgbClr val="0070C0"/>
                </a:solidFill>
              </a:rPr>
              <a:t>Zhai</a:t>
            </a:r>
            <a:endParaRPr lang="en-US" b="1" dirty="0">
              <a:solidFill>
                <a:srgbClr val="0070C0"/>
              </a:solidFill>
            </a:endParaRPr>
          </a:p>
          <a:p>
            <a:pPr marL="742950" lvl="1" indent="-285750">
              <a:buFont typeface="Arial" panose="020B0604020202020204" pitchFamily="34" charset="0"/>
              <a:buChar char="•"/>
            </a:pPr>
            <a:r>
              <a:rPr lang="en-US" b="1" dirty="0" err="1">
                <a:solidFill>
                  <a:srgbClr val="0070C0"/>
                </a:solidFill>
              </a:rPr>
              <a:t>Youle</a:t>
            </a:r>
            <a:endParaRPr lang="en-US" b="1" dirty="0">
              <a:solidFill>
                <a:srgbClr val="0070C0"/>
              </a:solidFill>
            </a:endParaRPr>
          </a:p>
          <a:p>
            <a:pPr marL="1200150" lvl="2" indent="-285750">
              <a:spcBef>
                <a:spcPts val="600"/>
              </a:spcBef>
              <a:buFont typeface="Arial" panose="020B0604020202020204" pitchFamily="34" charset="0"/>
              <a:buChar char="•"/>
            </a:pPr>
            <a:r>
              <a:rPr lang="en-US" b="1" dirty="0" err="1">
                <a:solidFill>
                  <a:schemeClr val="tx1"/>
                </a:solidFill>
              </a:rPr>
              <a:t>Longpa</a:t>
            </a:r>
            <a:endParaRPr lang="en-US" b="1" dirty="0">
              <a:solidFill>
                <a:schemeClr val="tx1"/>
              </a:solidFill>
            </a:endParaRPr>
          </a:p>
          <a:p>
            <a:pPr marL="1200150" lvl="2" indent="-285750">
              <a:spcBef>
                <a:spcPts val="600"/>
              </a:spcBef>
              <a:buFont typeface="Arial" panose="020B0604020202020204" pitchFamily="34" charset="0"/>
              <a:buChar char="•"/>
            </a:pPr>
            <a:r>
              <a:rPr lang="en-US" b="1" dirty="0" err="1">
                <a:solidFill>
                  <a:schemeClr val="tx1"/>
                </a:solidFill>
              </a:rPr>
              <a:t>Jinghong</a:t>
            </a:r>
            <a:endParaRPr lang="en-US" b="1" dirty="0">
              <a:solidFill>
                <a:schemeClr val="tx1"/>
              </a:solidFill>
            </a:endParaRPr>
          </a:p>
          <a:p>
            <a:pPr marL="742950" lvl="1" indent="-285750">
              <a:buFont typeface="Arial" panose="020B0604020202020204" pitchFamily="34" charset="0"/>
              <a:buChar char="•"/>
            </a:pPr>
            <a:endParaRPr lang="en-US" b="1" dirty="0">
              <a:solidFill>
                <a:schemeClr val="tx1"/>
              </a:solidFill>
            </a:endParaRPr>
          </a:p>
          <a:p>
            <a:pPr marL="285750" indent="-285750">
              <a:buFont typeface="Arial" panose="020B0604020202020204" pitchFamily="34" charset="0"/>
              <a:buChar char="•"/>
            </a:pPr>
            <a:endParaRPr lang="en-US" b="1" dirty="0">
              <a:solidFill>
                <a:schemeClr val="tx1"/>
              </a:solidFill>
            </a:endParaRPr>
          </a:p>
        </p:txBody>
      </p:sp>
      <p:sp>
        <p:nvSpPr>
          <p:cNvPr id="11" name="Text Placeholder 3"/>
          <p:cNvSpPr txBox="1">
            <a:spLocks/>
          </p:cNvSpPr>
          <p:nvPr/>
        </p:nvSpPr>
        <p:spPr>
          <a:xfrm>
            <a:off x="5640888" y="95276"/>
            <a:ext cx="2932877" cy="6667447"/>
          </a:xfrm>
          <a:prstGeom prst="rect">
            <a:avLst/>
          </a:prstGeom>
        </p:spPr>
        <p:txBody>
          <a:bodyPr vert="horz" lIns="91440" tIns="45720" rIns="91440" bIns="45720" rtlCol="0">
            <a:normAutofit/>
          </a:bodyPr>
          <a:lstStyle>
            <a:lvl1pPr marL="0" indent="0" algn="l" defTabSz="457200" rtl="0" eaLnBrk="1" latinLnBrk="0" hangingPunct="1">
              <a:spcBef>
                <a:spcPts val="1000"/>
              </a:spcBef>
              <a:spcAft>
                <a:spcPts val="0"/>
              </a:spcAft>
              <a:buClr>
                <a:schemeClr val="accent1"/>
              </a:buClr>
              <a:buFont typeface="Wingdings 3" charset="2"/>
              <a:buNone/>
              <a:defRPr sz="14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2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9pPr>
          </a:lstStyle>
          <a:p>
            <a:pPr marL="285750" indent="-285750">
              <a:buFont typeface="Arial" panose="020B0604020202020204" pitchFamily="34" charset="0"/>
              <a:buChar char="•"/>
            </a:pPr>
            <a:endParaRPr lang="en-US" b="1" dirty="0">
              <a:solidFill>
                <a:schemeClr val="tx1"/>
              </a:solidFill>
            </a:endParaRPr>
          </a:p>
          <a:p>
            <a:pPr marL="285750" indent="-285750">
              <a:buFont typeface="Arial" panose="020B0604020202020204" pitchFamily="34" charset="0"/>
              <a:buChar char="•"/>
            </a:pPr>
            <a:r>
              <a:rPr lang="en-US" sz="2000" b="1" dirty="0">
                <a:solidFill>
                  <a:srgbClr val="C00000"/>
                </a:solidFill>
              </a:rPr>
              <a:t>Xishuangbanna (West</a:t>
            </a:r>
            <a:r>
              <a:rPr lang="en-US" b="1" dirty="0">
                <a:solidFill>
                  <a:srgbClr val="C00000"/>
                </a:solidFill>
              </a:rPr>
              <a:t>)</a:t>
            </a:r>
          </a:p>
          <a:p>
            <a:pPr marL="742950" lvl="1" indent="-285750">
              <a:buFont typeface="Arial" panose="020B0604020202020204" pitchFamily="34" charset="0"/>
              <a:buChar char="•"/>
            </a:pPr>
            <a:r>
              <a:rPr lang="en-US" b="1" dirty="0">
                <a:solidFill>
                  <a:srgbClr val="0070C0"/>
                </a:solidFill>
              </a:rPr>
              <a:t>Bulang</a:t>
            </a:r>
          </a:p>
          <a:p>
            <a:pPr marL="1200150" lvl="2" indent="-285750">
              <a:spcBef>
                <a:spcPts val="600"/>
              </a:spcBef>
              <a:buFont typeface="Arial" panose="020B0604020202020204" pitchFamily="34" charset="0"/>
              <a:buChar char="•"/>
            </a:pPr>
            <a:r>
              <a:rPr lang="en-US" b="1" dirty="0">
                <a:solidFill>
                  <a:schemeClr val="tx1"/>
                </a:solidFill>
              </a:rPr>
              <a:t>Lao </a:t>
            </a:r>
            <a:r>
              <a:rPr lang="en-US" b="1" dirty="0" err="1">
                <a:solidFill>
                  <a:schemeClr val="tx1"/>
                </a:solidFill>
              </a:rPr>
              <a:t>Banzhang</a:t>
            </a:r>
            <a:endParaRPr lang="en-US" b="1" dirty="0">
              <a:solidFill>
                <a:schemeClr val="tx1"/>
              </a:solidFill>
            </a:endParaRPr>
          </a:p>
          <a:p>
            <a:pPr marL="1200150" lvl="2" indent="-285750">
              <a:spcBef>
                <a:spcPts val="600"/>
              </a:spcBef>
              <a:buFont typeface="Arial" panose="020B0604020202020204" pitchFamily="34" charset="0"/>
              <a:buChar char="•"/>
            </a:pPr>
            <a:r>
              <a:rPr lang="en-US" b="1" dirty="0">
                <a:solidFill>
                  <a:schemeClr val="tx1"/>
                </a:solidFill>
              </a:rPr>
              <a:t>Xin Ban Zhang</a:t>
            </a:r>
          </a:p>
          <a:p>
            <a:pPr marL="1200150" lvl="2" indent="-285750">
              <a:spcBef>
                <a:spcPts val="600"/>
              </a:spcBef>
              <a:buFont typeface="Arial" panose="020B0604020202020204" pitchFamily="34" charset="0"/>
              <a:buChar char="•"/>
            </a:pPr>
            <a:r>
              <a:rPr lang="en-US" b="1" dirty="0" err="1">
                <a:solidFill>
                  <a:schemeClr val="tx1"/>
                </a:solidFill>
              </a:rPr>
              <a:t>Banpen</a:t>
            </a:r>
            <a:endParaRPr lang="en-US" b="1" dirty="0">
              <a:solidFill>
                <a:schemeClr val="tx1"/>
              </a:solidFill>
            </a:endParaRPr>
          </a:p>
          <a:p>
            <a:pPr marL="1200150" lvl="2" indent="-285750">
              <a:spcBef>
                <a:spcPts val="600"/>
              </a:spcBef>
              <a:buFont typeface="Arial" panose="020B0604020202020204" pitchFamily="34" charset="0"/>
              <a:buChar char="•"/>
            </a:pPr>
            <a:r>
              <a:rPr lang="en-US" b="1" dirty="0">
                <a:solidFill>
                  <a:schemeClr val="tx1"/>
                </a:solidFill>
              </a:rPr>
              <a:t>Lao </a:t>
            </a:r>
            <a:r>
              <a:rPr lang="en-US" b="1" dirty="0" err="1">
                <a:solidFill>
                  <a:schemeClr val="tx1"/>
                </a:solidFill>
              </a:rPr>
              <a:t>Man’e</a:t>
            </a:r>
            <a:endParaRPr lang="en-US" b="1" dirty="0">
              <a:solidFill>
                <a:schemeClr val="tx1"/>
              </a:solidFill>
            </a:endParaRPr>
          </a:p>
          <a:p>
            <a:pPr marL="1200150" lvl="2" indent="-285750">
              <a:spcBef>
                <a:spcPts val="600"/>
              </a:spcBef>
              <a:buFont typeface="Arial" panose="020B0604020202020204" pitchFamily="34" charset="0"/>
              <a:buChar char="•"/>
            </a:pPr>
            <a:r>
              <a:rPr lang="en-US" b="1" dirty="0" err="1">
                <a:solidFill>
                  <a:schemeClr val="tx1"/>
                </a:solidFill>
              </a:rPr>
              <a:t>Jie</a:t>
            </a:r>
            <a:r>
              <a:rPr lang="en-US" b="1" dirty="0">
                <a:solidFill>
                  <a:schemeClr val="tx1"/>
                </a:solidFill>
              </a:rPr>
              <a:t> Liang</a:t>
            </a:r>
          </a:p>
          <a:p>
            <a:pPr marL="742950" lvl="1" indent="-285750">
              <a:buFont typeface="Arial" panose="020B0604020202020204" pitchFamily="34" charset="0"/>
              <a:buChar char="•"/>
            </a:pPr>
            <a:r>
              <a:rPr lang="en-US" b="1" dirty="0" err="1">
                <a:solidFill>
                  <a:srgbClr val="0070C0"/>
                </a:solidFill>
              </a:rPr>
              <a:t>Nannuo</a:t>
            </a:r>
            <a:endParaRPr lang="en-US" b="1" dirty="0">
              <a:solidFill>
                <a:srgbClr val="0070C0"/>
              </a:solidFill>
            </a:endParaRPr>
          </a:p>
          <a:p>
            <a:pPr marL="1200150" lvl="2" indent="-285750">
              <a:buFont typeface="Arial" panose="020B0604020202020204" pitchFamily="34" charset="0"/>
              <a:buChar char="•"/>
            </a:pPr>
            <a:r>
              <a:rPr lang="en-US" b="1" dirty="0" err="1">
                <a:solidFill>
                  <a:schemeClr val="tx1"/>
                </a:solidFill>
              </a:rPr>
              <a:t>GaoshanBanpo</a:t>
            </a:r>
            <a:r>
              <a:rPr lang="en-US" b="1" dirty="0">
                <a:solidFill>
                  <a:schemeClr val="tx1"/>
                </a:solidFill>
              </a:rPr>
              <a:t> Lao </a:t>
            </a:r>
            <a:r>
              <a:rPr lang="en-US" b="1" dirty="0" err="1">
                <a:solidFill>
                  <a:schemeClr val="tx1"/>
                </a:solidFill>
              </a:rPr>
              <a:t>Zhai</a:t>
            </a:r>
            <a:endParaRPr lang="en-US" b="1" dirty="0">
              <a:solidFill>
                <a:schemeClr val="tx1"/>
              </a:solidFill>
            </a:endParaRPr>
          </a:p>
          <a:p>
            <a:pPr marL="1200150" lvl="2" indent="-285750">
              <a:buFont typeface="Arial" panose="020B0604020202020204" pitchFamily="34" charset="0"/>
              <a:buChar char="•"/>
            </a:pPr>
            <a:r>
              <a:rPr lang="en-US" b="1" dirty="0">
                <a:solidFill>
                  <a:schemeClr val="tx1"/>
                </a:solidFill>
              </a:rPr>
              <a:t>Duo Yi </a:t>
            </a:r>
            <a:r>
              <a:rPr lang="en-US" b="1" dirty="0" err="1">
                <a:solidFill>
                  <a:schemeClr val="tx1"/>
                </a:solidFill>
              </a:rPr>
              <a:t>Zhai</a:t>
            </a:r>
            <a:endParaRPr lang="en-US" b="1" dirty="0">
              <a:solidFill>
                <a:schemeClr val="tx1"/>
              </a:solidFill>
            </a:endParaRPr>
          </a:p>
          <a:p>
            <a:pPr marL="1200150" lvl="2" indent="-285750">
              <a:buFont typeface="Arial" panose="020B0604020202020204" pitchFamily="34" charset="0"/>
              <a:buChar char="•"/>
            </a:pPr>
            <a:r>
              <a:rPr lang="en-US" b="1" dirty="0" err="1">
                <a:solidFill>
                  <a:schemeClr val="tx1"/>
                </a:solidFill>
              </a:rPr>
              <a:t>Ya</a:t>
            </a:r>
            <a:r>
              <a:rPr lang="en-US" b="1" dirty="0">
                <a:solidFill>
                  <a:schemeClr val="tx1"/>
                </a:solidFill>
              </a:rPr>
              <a:t> Kou</a:t>
            </a:r>
          </a:p>
          <a:p>
            <a:pPr marL="1200150" lvl="2" indent="-285750">
              <a:buFont typeface="Arial" panose="020B0604020202020204" pitchFamily="34" charset="0"/>
              <a:buChar char="•"/>
            </a:pPr>
            <a:r>
              <a:rPr lang="en-US" b="1" dirty="0">
                <a:solidFill>
                  <a:schemeClr val="tx1"/>
                </a:solidFill>
              </a:rPr>
              <a:t>Ba Ma</a:t>
            </a:r>
          </a:p>
          <a:p>
            <a:pPr marL="742950" lvl="1" indent="-285750">
              <a:buFont typeface="Arial" panose="020B0604020202020204" pitchFamily="34" charset="0"/>
              <a:buChar char="•"/>
            </a:pPr>
            <a:r>
              <a:rPr lang="en-US" b="1" dirty="0" err="1">
                <a:solidFill>
                  <a:srgbClr val="0070C0"/>
                </a:solidFill>
              </a:rPr>
              <a:t>Mensong</a:t>
            </a:r>
            <a:endParaRPr lang="en-US" b="1" dirty="0">
              <a:solidFill>
                <a:srgbClr val="0070C0"/>
              </a:solidFill>
            </a:endParaRPr>
          </a:p>
          <a:p>
            <a:pPr marL="1200150" lvl="2" indent="-285750">
              <a:buFont typeface="Arial" panose="020B0604020202020204" pitchFamily="34" charset="0"/>
              <a:buChar char="•"/>
            </a:pPr>
            <a:r>
              <a:rPr lang="en-US" b="1" dirty="0">
                <a:solidFill>
                  <a:schemeClr val="tx1"/>
                </a:solidFill>
              </a:rPr>
              <a:t>Naka</a:t>
            </a:r>
          </a:p>
          <a:p>
            <a:pPr marL="1200150" lvl="2" indent="-285750">
              <a:buFont typeface="Arial" panose="020B0604020202020204" pitchFamily="34" charset="0"/>
              <a:buChar char="•"/>
            </a:pPr>
            <a:r>
              <a:rPr lang="en-US" b="1" dirty="0">
                <a:solidFill>
                  <a:schemeClr val="tx1"/>
                </a:solidFill>
              </a:rPr>
              <a:t>Man Lu</a:t>
            </a:r>
          </a:p>
          <a:p>
            <a:pPr marL="742950" lvl="1" indent="-285750">
              <a:buFont typeface="Arial" panose="020B0604020202020204" pitchFamily="34" charset="0"/>
              <a:buChar char="•"/>
            </a:pPr>
            <a:r>
              <a:rPr lang="en-US" b="1" dirty="0" err="1">
                <a:solidFill>
                  <a:srgbClr val="0070C0"/>
                </a:solidFill>
              </a:rPr>
              <a:t>Heka</a:t>
            </a:r>
            <a:r>
              <a:rPr lang="en-US" b="1" dirty="0" err="1">
                <a:solidFill>
                  <a:schemeClr val="tx1"/>
                </a:solidFill>
              </a:rPr>
              <a:t>i</a:t>
            </a:r>
            <a:endParaRPr lang="en-US" b="1" dirty="0">
              <a:solidFill>
                <a:schemeClr val="tx1"/>
              </a:solidFill>
            </a:endParaRPr>
          </a:p>
          <a:p>
            <a:pPr marL="742950" lvl="1" indent="-285750">
              <a:buFont typeface="Arial" panose="020B0604020202020204" pitchFamily="34" charset="0"/>
              <a:buChar char="•"/>
            </a:pPr>
            <a:r>
              <a:rPr lang="en-US" b="1" dirty="0">
                <a:solidFill>
                  <a:srgbClr val="0070C0"/>
                </a:solidFill>
              </a:rPr>
              <a:t>Pasha</a:t>
            </a:r>
          </a:p>
          <a:p>
            <a:pPr marL="742950" lvl="1" indent="-285750">
              <a:buFont typeface="Arial" panose="020B0604020202020204" pitchFamily="34" charset="0"/>
              <a:buChar char="•"/>
            </a:pPr>
            <a:r>
              <a:rPr lang="en-US" b="1" dirty="0" err="1">
                <a:solidFill>
                  <a:srgbClr val="0070C0"/>
                </a:solidFill>
              </a:rPr>
              <a:t>Bada</a:t>
            </a:r>
            <a:endParaRPr lang="en-US" b="1" dirty="0">
              <a:solidFill>
                <a:srgbClr val="0070C0"/>
              </a:solidFill>
            </a:endParaRPr>
          </a:p>
          <a:p>
            <a:pPr marL="1200150" lvl="2" indent="-285750">
              <a:buFont typeface="Arial" panose="020B0604020202020204" pitchFamily="34" charset="0"/>
              <a:buChar char="•"/>
            </a:pPr>
            <a:r>
              <a:rPr lang="en-US" b="1" dirty="0">
                <a:solidFill>
                  <a:schemeClr val="tx1"/>
                </a:solidFill>
              </a:rPr>
              <a:t>Zhang Lang</a:t>
            </a:r>
          </a:p>
          <a:p>
            <a:pPr marL="742950" lvl="1" indent="-285750">
              <a:buFont typeface="Arial" panose="020B0604020202020204" pitchFamily="34" charset="0"/>
              <a:buChar char="•"/>
            </a:pPr>
            <a:endParaRPr lang="en-US" b="1" dirty="0">
              <a:solidFill>
                <a:schemeClr val="tx1"/>
              </a:solidFill>
            </a:endParaRPr>
          </a:p>
          <a:p>
            <a:pPr marL="285750" indent="-285750">
              <a:buFont typeface="Arial" panose="020B0604020202020204" pitchFamily="34" charset="0"/>
              <a:buChar char="•"/>
            </a:pPr>
            <a:endParaRPr lang="en-US" b="1" dirty="0">
              <a:solidFill>
                <a:schemeClr val="tx1"/>
              </a:solidFill>
            </a:endParaRPr>
          </a:p>
        </p:txBody>
      </p:sp>
      <p:sp>
        <p:nvSpPr>
          <p:cNvPr id="12" name="Text Placeholder 3"/>
          <p:cNvSpPr txBox="1">
            <a:spLocks/>
          </p:cNvSpPr>
          <p:nvPr/>
        </p:nvSpPr>
        <p:spPr>
          <a:xfrm>
            <a:off x="3083922" y="1358817"/>
            <a:ext cx="2165119" cy="5202203"/>
          </a:xfrm>
          <a:prstGeom prst="rect">
            <a:avLst/>
          </a:prstGeom>
        </p:spPr>
        <p:txBody>
          <a:bodyPr vert="horz" lIns="91440" tIns="45720" rIns="91440" bIns="45720" rtlCol="0">
            <a:normAutofit/>
          </a:bodyPr>
          <a:lstStyle>
            <a:lvl1pPr marL="0" indent="0" algn="l" defTabSz="457200" rtl="0" eaLnBrk="1" latinLnBrk="0" hangingPunct="1">
              <a:spcBef>
                <a:spcPts val="1000"/>
              </a:spcBef>
              <a:spcAft>
                <a:spcPts val="0"/>
              </a:spcAft>
              <a:buClr>
                <a:schemeClr val="accent1"/>
              </a:buClr>
              <a:buFont typeface="Wingdings 3" charset="2"/>
              <a:buNone/>
              <a:defRPr sz="14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2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9pPr>
          </a:lstStyle>
          <a:p>
            <a:pPr marL="285750" indent="-285750">
              <a:buFont typeface="Arial" panose="020B0604020202020204" pitchFamily="34" charset="0"/>
              <a:buChar char="•"/>
            </a:pPr>
            <a:r>
              <a:rPr lang="en-US" sz="2000" b="1" dirty="0">
                <a:solidFill>
                  <a:srgbClr val="C00000"/>
                </a:solidFill>
              </a:rPr>
              <a:t>Pu’er</a:t>
            </a:r>
          </a:p>
          <a:p>
            <a:pPr marL="742950" lvl="1" indent="-285750">
              <a:buFont typeface="Arial" panose="020B0604020202020204" pitchFamily="34" charset="0"/>
              <a:buChar char="•"/>
            </a:pPr>
            <a:r>
              <a:rPr lang="en-US" b="1" dirty="0" err="1">
                <a:solidFill>
                  <a:srgbClr val="0070C0"/>
                </a:solidFill>
              </a:rPr>
              <a:t>Jingmai</a:t>
            </a:r>
            <a:endParaRPr lang="en-US" b="1" dirty="0">
              <a:solidFill>
                <a:srgbClr val="0070C0"/>
              </a:solidFill>
            </a:endParaRPr>
          </a:p>
          <a:p>
            <a:pPr marL="742950" lvl="1" indent="-285750">
              <a:buFont typeface="Arial" panose="020B0604020202020204" pitchFamily="34" charset="0"/>
              <a:buChar char="•"/>
            </a:pPr>
            <a:r>
              <a:rPr lang="en-US" b="1" dirty="0" err="1">
                <a:solidFill>
                  <a:srgbClr val="0070C0"/>
                </a:solidFill>
              </a:rPr>
              <a:t>Bangwei</a:t>
            </a:r>
            <a:endParaRPr lang="en-US" b="1" dirty="0">
              <a:solidFill>
                <a:srgbClr val="0070C0"/>
              </a:solidFill>
            </a:endParaRPr>
          </a:p>
          <a:p>
            <a:pPr marL="742950" lvl="1" indent="-285750">
              <a:buFont typeface="Arial" panose="020B0604020202020204" pitchFamily="34" charset="0"/>
              <a:buChar char="•"/>
            </a:pPr>
            <a:r>
              <a:rPr lang="en-US" b="1" dirty="0" err="1">
                <a:solidFill>
                  <a:srgbClr val="0070C0"/>
                </a:solidFill>
              </a:rPr>
              <a:t>Jiangcheng</a:t>
            </a:r>
            <a:endParaRPr lang="en-US" b="1" dirty="0">
              <a:solidFill>
                <a:srgbClr val="0070C0"/>
              </a:solidFill>
            </a:endParaRPr>
          </a:p>
          <a:p>
            <a:pPr marL="742950" lvl="1" indent="-285750">
              <a:buFont typeface="Arial" panose="020B0604020202020204" pitchFamily="34" charset="0"/>
              <a:buChar char="•"/>
            </a:pPr>
            <a:r>
              <a:rPr lang="en-US" b="1" dirty="0" err="1">
                <a:solidFill>
                  <a:srgbClr val="0070C0"/>
                </a:solidFill>
              </a:rPr>
              <a:t>Jinggu</a:t>
            </a:r>
            <a:endParaRPr lang="en-US" b="1" dirty="0">
              <a:solidFill>
                <a:srgbClr val="0070C0"/>
              </a:solidFill>
            </a:endParaRPr>
          </a:p>
          <a:p>
            <a:pPr marL="1200150" lvl="2" indent="-285750">
              <a:spcBef>
                <a:spcPts val="600"/>
              </a:spcBef>
              <a:buFont typeface="Arial" panose="020B0604020202020204" pitchFamily="34" charset="0"/>
              <a:buChar char="•"/>
            </a:pPr>
            <a:r>
              <a:rPr lang="en-US" b="1" dirty="0">
                <a:solidFill>
                  <a:schemeClr val="tx1"/>
                </a:solidFill>
              </a:rPr>
              <a:t>Xiao </a:t>
            </a:r>
            <a:r>
              <a:rPr lang="en-US" b="1" dirty="0" err="1">
                <a:solidFill>
                  <a:schemeClr val="tx1"/>
                </a:solidFill>
              </a:rPr>
              <a:t>Jinggu</a:t>
            </a:r>
            <a:endParaRPr lang="en-US" b="1" dirty="0">
              <a:solidFill>
                <a:schemeClr val="tx1"/>
              </a:solidFill>
            </a:endParaRPr>
          </a:p>
          <a:p>
            <a:pPr marL="1200150" lvl="2" indent="-285750">
              <a:spcBef>
                <a:spcPts val="600"/>
              </a:spcBef>
              <a:buFont typeface="Arial" panose="020B0604020202020204" pitchFamily="34" charset="0"/>
              <a:buChar char="•"/>
            </a:pPr>
            <a:r>
              <a:rPr lang="en-US" b="1" dirty="0" err="1">
                <a:solidFill>
                  <a:schemeClr val="tx1"/>
                </a:solidFill>
              </a:rPr>
              <a:t>Yangta</a:t>
            </a:r>
            <a:endParaRPr lang="en-US" b="1" dirty="0">
              <a:solidFill>
                <a:schemeClr val="tx1"/>
              </a:solidFill>
            </a:endParaRPr>
          </a:p>
          <a:p>
            <a:pPr marL="1200150" lvl="2" indent="-285750">
              <a:spcBef>
                <a:spcPts val="600"/>
              </a:spcBef>
              <a:buFont typeface="Arial" panose="020B0604020202020204" pitchFamily="34" charset="0"/>
              <a:buChar char="•"/>
            </a:pPr>
            <a:r>
              <a:rPr lang="en-US" b="1" dirty="0" err="1">
                <a:solidFill>
                  <a:schemeClr val="tx1"/>
                </a:solidFill>
              </a:rPr>
              <a:t>Kuzhu</a:t>
            </a:r>
            <a:endParaRPr lang="en-US" b="1" dirty="0">
              <a:solidFill>
                <a:schemeClr val="tx1"/>
              </a:solidFill>
            </a:endParaRPr>
          </a:p>
          <a:p>
            <a:pPr marL="1200150" lvl="2" indent="-285750">
              <a:spcBef>
                <a:spcPts val="600"/>
              </a:spcBef>
              <a:buFont typeface="Arial" panose="020B0604020202020204" pitchFamily="34" charset="0"/>
              <a:buChar char="•"/>
            </a:pPr>
            <a:r>
              <a:rPr lang="en-US" b="1" dirty="0" err="1">
                <a:solidFill>
                  <a:schemeClr val="tx1"/>
                </a:solidFill>
              </a:rPr>
              <a:t>Wenshan</a:t>
            </a:r>
            <a:endParaRPr lang="en-US" b="1" dirty="0">
              <a:solidFill>
                <a:schemeClr val="tx1"/>
              </a:solidFill>
            </a:endParaRPr>
          </a:p>
          <a:p>
            <a:pPr marL="1200150" lvl="2" indent="-285750">
              <a:spcBef>
                <a:spcPts val="600"/>
              </a:spcBef>
              <a:buFont typeface="Arial" panose="020B0604020202020204" pitchFamily="34" charset="0"/>
              <a:buChar char="•"/>
            </a:pPr>
            <a:r>
              <a:rPr lang="en-US" b="1" dirty="0">
                <a:solidFill>
                  <a:schemeClr val="tx1"/>
                </a:solidFill>
              </a:rPr>
              <a:t>Lao </a:t>
            </a:r>
            <a:r>
              <a:rPr lang="en-US" b="1" dirty="0" err="1">
                <a:solidFill>
                  <a:schemeClr val="tx1"/>
                </a:solidFill>
              </a:rPr>
              <a:t>Wushan</a:t>
            </a:r>
            <a:endParaRPr lang="en-US" b="1" dirty="0">
              <a:solidFill>
                <a:schemeClr val="tx1"/>
              </a:solidFill>
            </a:endParaRPr>
          </a:p>
          <a:p>
            <a:pPr marL="1200150" lvl="2" indent="-285750">
              <a:spcBef>
                <a:spcPts val="600"/>
              </a:spcBef>
              <a:buFont typeface="Arial" panose="020B0604020202020204" pitchFamily="34" charset="0"/>
              <a:buChar char="•"/>
            </a:pPr>
            <a:r>
              <a:rPr lang="en-US" b="1" dirty="0" err="1">
                <a:solidFill>
                  <a:schemeClr val="tx1"/>
                </a:solidFill>
              </a:rPr>
              <a:t>Fengshan</a:t>
            </a:r>
            <a:endParaRPr lang="en-US" b="1" dirty="0">
              <a:solidFill>
                <a:schemeClr val="tx1"/>
              </a:solidFill>
            </a:endParaRPr>
          </a:p>
          <a:p>
            <a:pPr marL="1200150" lvl="2" indent="-285750">
              <a:spcBef>
                <a:spcPts val="600"/>
              </a:spcBef>
              <a:buFont typeface="Arial" panose="020B0604020202020204" pitchFamily="34" charset="0"/>
              <a:buChar char="•"/>
            </a:pPr>
            <a:r>
              <a:rPr lang="en-US" b="1" dirty="0" err="1">
                <a:solidFill>
                  <a:schemeClr val="tx1"/>
                </a:solidFill>
              </a:rPr>
              <a:t>Malongshan</a:t>
            </a:r>
            <a:endParaRPr lang="en-US" b="1" dirty="0">
              <a:solidFill>
                <a:schemeClr val="tx1"/>
              </a:solidFill>
            </a:endParaRPr>
          </a:p>
          <a:p>
            <a:pPr marL="742950" lvl="1" indent="-285750">
              <a:buFont typeface="Arial" panose="020B0604020202020204" pitchFamily="34" charset="0"/>
              <a:buChar char="•"/>
            </a:pPr>
            <a:r>
              <a:rPr lang="en-US" b="1" dirty="0" err="1">
                <a:solidFill>
                  <a:srgbClr val="0070C0"/>
                </a:solidFill>
              </a:rPr>
              <a:t>Wuliang</a:t>
            </a:r>
            <a:endParaRPr lang="en-US" b="1" dirty="0">
              <a:solidFill>
                <a:srgbClr val="0070C0"/>
              </a:solidFill>
            </a:endParaRPr>
          </a:p>
          <a:p>
            <a:pPr marL="742950" lvl="1" indent="-285750">
              <a:buFont typeface="Arial" panose="020B0604020202020204" pitchFamily="34" charset="0"/>
              <a:buChar char="•"/>
            </a:pPr>
            <a:r>
              <a:rPr lang="en-US" b="1" dirty="0" err="1">
                <a:solidFill>
                  <a:srgbClr val="0070C0"/>
                </a:solidFill>
              </a:rPr>
              <a:t>Alio</a:t>
            </a:r>
            <a:endParaRPr lang="en-US" b="1" dirty="0">
              <a:solidFill>
                <a:srgbClr val="0070C0"/>
              </a:solidFill>
            </a:endParaRPr>
          </a:p>
          <a:p>
            <a:pPr marL="1200150" lvl="2" indent="-285750">
              <a:buFont typeface="Arial" panose="020B0604020202020204" pitchFamily="34" charset="0"/>
              <a:buChar char="•"/>
            </a:pPr>
            <a:r>
              <a:rPr lang="en-US" b="1" dirty="0" err="1">
                <a:solidFill>
                  <a:srgbClr val="0070C0"/>
                </a:solidFill>
              </a:rPr>
              <a:t>Qianjiazhai</a:t>
            </a:r>
            <a:endParaRPr lang="en-US" b="1" dirty="0">
              <a:solidFill>
                <a:srgbClr val="0070C0"/>
              </a:solidFill>
            </a:endParaRPr>
          </a:p>
          <a:p>
            <a:pPr marL="742950" lvl="1" indent="-285750">
              <a:buFont typeface="Arial" panose="020B0604020202020204" pitchFamily="34" charset="0"/>
              <a:buChar char="•"/>
            </a:pPr>
            <a:r>
              <a:rPr lang="en-US" b="1" dirty="0" err="1">
                <a:solidFill>
                  <a:srgbClr val="0070C0"/>
                </a:solidFill>
              </a:rPr>
              <a:t>Kuzhu</a:t>
            </a:r>
            <a:endParaRPr lang="en-US" b="1" dirty="0">
              <a:solidFill>
                <a:srgbClr val="0070C0"/>
              </a:solidFill>
            </a:endParaRPr>
          </a:p>
          <a:p>
            <a:pPr marL="742950" lvl="1" indent="-285750">
              <a:buFont typeface="Arial" panose="020B0604020202020204" pitchFamily="34" charset="0"/>
              <a:buChar char="•"/>
            </a:pPr>
            <a:r>
              <a:rPr lang="en-US" b="1" dirty="0">
                <a:solidFill>
                  <a:srgbClr val="0070C0"/>
                </a:solidFill>
              </a:rPr>
              <a:t>Lao </a:t>
            </a:r>
            <a:r>
              <a:rPr lang="en-US" b="1" dirty="0" err="1">
                <a:solidFill>
                  <a:srgbClr val="0070C0"/>
                </a:solidFill>
              </a:rPr>
              <a:t>wushan</a:t>
            </a:r>
            <a:endParaRPr lang="en-US" b="1" dirty="0">
              <a:solidFill>
                <a:srgbClr val="0070C0"/>
              </a:solidFill>
            </a:endParaRPr>
          </a:p>
          <a:p>
            <a:pPr marL="742950" lvl="1" indent="-285750">
              <a:buFont typeface="Arial" panose="020B0604020202020204" pitchFamily="34" charset="0"/>
              <a:buChar char="•"/>
            </a:pPr>
            <a:r>
              <a:rPr lang="en-US" b="1" dirty="0" err="1">
                <a:solidFill>
                  <a:srgbClr val="0070C0"/>
                </a:solidFill>
              </a:rPr>
              <a:t>Kunlu</a:t>
            </a:r>
            <a:endParaRPr lang="en-US" b="1" dirty="0">
              <a:solidFill>
                <a:srgbClr val="0070C0"/>
              </a:solidFill>
            </a:endParaRPr>
          </a:p>
          <a:p>
            <a:pPr marL="742950" lvl="1" indent="-285750">
              <a:buFont typeface="Arial" panose="020B0604020202020204" pitchFamily="34" charset="0"/>
              <a:buChar char="•"/>
            </a:pPr>
            <a:endParaRPr lang="en-US" b="1" dirty="0">
              <a:solidFill>
                <a:schemeClr val="tx1"/>
              </a:solidFill>
            </a:endParaRPr>
          </a:p>
          <a:p>
            <a:pPr marL="285750" indent="-285750">
              <a:buFont typeface="Arial" panose="020B0604020202020204" pitchFamily="34" charset="0"/>
              <a:buChar char="•"/>
            </a:pPr>
            <a:endParaRPr lang="en-US" b="1" dirty="0">
              <a:solidFill>
                <a:schemeClr val="tx1"/>
              </a:solidFill>
            </a:endParaRPr>
          </a:p>
        </p:txBody>
      </p:sp>
    </p:spTree>
    <p:extLst>
      <p:ext uri="{BB962C8B-B14F-4D97-AF65-F5344CB8AC3E}">
        <p14:creationId xmlns:p14="http://schemas.microsoft.com/office/powerpoint/2010/main" val="2121003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6" name="Picture 15">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8" name="Rectangle 17">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2" name="Rectangle 21">
            <a:extLst>
              <a:ext uri="{FF2B5EF4-FFF2-40B4-BE49-F238E27FC236}">
                <a16:creationId xmlns:a16="http://schemas.microsoft.com/office/drawing/2014/main" id="{00573A24-AD84-4562-A993-7D04E1D18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B3C087F8-F09C-4C07-B55F-6081689A24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Rectangle 25">
            <a:extLst>
              <a:ext uri="{FF2B5EF4-FFF2-40B4-BE49-F238E27FC236}">
                <a16:creationId xmlns:a16="http://schemas.microsoft.com/office/drawing/2014/main" id="{FC49D257-5737-4C0D-89EA-9C311AF2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9176" y="0"/>
            <a:ext cx="6092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E13D267A-94F5-488A-94C6-5D7156D9AF8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688333"/>
            <a:ext cx="6400800" cy="185701"/>
          </a:xfrm>
          <a:prstGeom prst="rect">
            <a:avLst/>
          </a:prstGeom>
        </p:spPr>
      </p:pic>
      <p:sp>
        <p:nvSpPr>
          <p:cNvPr id="30" name="Rectangle 29">
            <a:extLst>
              <a:ext uri="{FF2B5EF4-FFF2-40B4-BE49-F238E27FC236}">
                <a16:creationId xmlns:a16="http://schemas.microsoft.com/office/drawing/2014/main" id="{46CE3EB2-91DF-4F5D-8874-744AAAE311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162908"/>
            <a:ext cx="6411743" cy="253218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extBox 6">
            <a:extLst>
              <a:ext uri="{FF2B5EF4-FFF2-40B4-BE49-F238E27FC236}">
                <a16:creationId xmlns:a16="http://schemas.microsoft.com/office/drawing/2014/main" id="{86A710DD-4D09-41CD-8255-DDC55397CBA0}"/>
              </a:ext>
            </a:extLst>
          </p:cNvPr>
          <p:cNvSpPr txBox="1"/>
          <p:nvPr/>
        </p:nvSpPr>
        <p:spPr>
          <a:xfrm>
            <a:off x="680322" y="2403231"/>
            <a:ext cx="5192940" cy="2133600"/>
          </a:xfrm>
          <a:prstGeom prst="rect">
            <a:avLst/>
          </a:prstGeom>
        </p:spPr>
        <p:txBody>
          <a:bodyPr vert="horz" lIns="91440" tIns="45720" rIns="91440" bIns="45720" rtlCol="0" anchor="ctr">
            <a:normAutofit/>
          </a:bodyPr>
          <a:lstStyle/>
          <a:p>
            <a:pPr algn="r" defTabSz="914400">
              <a:lnSpc>
                <a:spcPct val="90000"/>
              </a:lnSpc>
              <a:spcBef>
                <a:spcPct val="0"/>
              </a:spcBef>
              <a:spcAft>
                <a:spcPts val="600"/>
              </a:spcAft>
            </a:pPr>
            <a:r>
              <a:rPr lang="en-US" sz="5400">
                <a:latin typeface="+mj-lt"/>
                <a:ea typeface="+mj-ea"/>
                <a:cs typeface="+mj-cs"/>
              </a:rPr>
              <a:t>YUNNAN PREFECTURES</a:t>
            </a:r>
          </a:p>
        </p:txBody>
      </p:sp>
      <p:pic>
        <p:nvPicPr>
          <p:cNvPr id="6" name="Picture 5" descr="A picture containing text, map&#10;&#10;Description automatically generated">
            <a:extLst>
              <a:ext uri="{FF2B5EF4-FFF2-40B4-BE49-F238E27FC236}">
                <a16:creationId xmlns:a16="http://schemas.microsoft.com/office/drawing/2014/main" id="{240A0D4B-BFCE-4DCF-B41B-5AB7A90B9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1287" y="1143121"/>
            <a:ext cx="5331150" cy="4554245"/>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92237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30" name="Picture 68">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1" name="Picture 70">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32" name="Picture 72">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33" name="Rectangle 74">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4" name="Rectangle 76">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5" name="Rectangle 78">
            <a:extLst>
              <a:ext uri="{FF2B5EF4-FFF2-40B4-BE49-F238E27FC236}">
                <a16:creationId xmlns:a16="http://schemas.microsoft.com/office/drawing/2014/main" id="{2F84762E-7FCC-4EAF-B9E7-CE7214491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Picture 80">
            <a:extLst>
              <a:ext uri="{FF2B5EF4-FFF2-40B4-BE49-F238E27FC236}">
                <a16:creationId xmlns:a16="http://schemas.microsoft.com/office/drawing/2014/main" id="{927A1389-2A5D-4886-AD82-F213767E67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8207"/>
            <a:ext cx="12192000" cy="6858000"/>
          </a:xfrm>
          <a:prstGeom prst="rect">
            <a:avLst/>
          </a:prstGeom>
        </p:spPr>
      </p:pic>
      <p:sp>
        <p:nvSpPr>
          <p:cNvPr id="137" name="Rectangle 82">
            <a:extLst>
              <a:ext uri="{FF2B5EF4-FFF2-40B4-BE49-F238E27FC236}">
                <a16:creationId xmlns:a16="http://schemas.microsoft.com/office/drawing/2014/main" id="{A1038667-0C3F-4764-A24D-DA9D9B474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Picture 84">
            <a:extLst>
              <a:ext uri="{FF2B5EF4-FFF2-40B4-BE49-F238E27FC236}">
                <a16:creationId xmlns:a16="http://schemas.microsoft.com/office/drawing/2014/main" id="{6AC2195B-895A-4535-8ECD-9F5B669C5C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139" name="Rectangle 86">
            <a:extLst>
              <a:ext uri="{FF2B5EF4-FFF2-40B4-BE49-F238E27FC236}">
                <a16:creationId xmlns:a16="http://schemas.microsoft.com/office/drawing/2014/main" id="{571EEFCA-9235-4BC2-85C3-A4EC6EE57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063262"/>
            <a:ext cx="3739278" cy="2661138"/>
          </a:xfrm>
        </p:spPr>
        <p:txBody>
          <a:bodyPr vert="horz" lIns="91440" tIns="45720" rIns="91440" bIns="45720" rtlCol="0" anchor="ctr">
            <a:normAutofit/>
          </a:bodyPr>
          <a:lstStyle/>
          <a:p>
            <a:pPr algn="r"/>
            <a:r>
              <a:rPr lang="en-US" sz="5400" b="1"/>
              <a:t>Lincang</a:t>
            </a:r>
          </a:p>
        </p:txBody>
      </p:sp>
      <p:pic>
        <p:nvPicPr>
          <p:cNvPr id="5" name="Content Placeholder 4"/>
          <p:cNvPicPr>
            <a:picLocks noChangeAspect="1"/>
          </p:cNvPicPr>
          <p:nvPr/>
        </p:nvPicPr>
        <p:blipFill rotWithShape="1">
          <a:blip r:embed="rId6" cstate="print">
            <a:extLst>
              <a:ext uri="{28A0092B-C50C-407E-A947-70E740481C1C}">
                <a14:useLocalDpi xmlns:a14="http://schemas.microsoft.com/office/drawing/2010/main" val="0"/>
              </a:ext>
            </a:extLst>
          </a:blip>
          <a:stretch/>
        </p:blipFill>
        <p:spPr>
          <a:xfrm>
            <a:off x="6846320" y="640080"/>
            <a:ext cx="3137535" cy="5577840"/>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2390969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0321" y="753228"/>
            <a:ext cx="9613861" cy="1080938"/>
          </a:xfrm>
        </p:spPr>
        <p:txBody>
          <a:bodyPr vert="horz" lIns="91440" tIns="45720" rIns="91440" bIns="45720" rtlCol="0">
            <a:normAutofit/>
          </a:bodyPr>
          <a:lstStyle/>
          <a:p>
            <a:r>
              <a:rPr lang="en-US" b="1" dirty="0">
                <a:latin typeface="Castellar" panose="020A0402060406010301" pitchFamily="18" charset="0"/>
              </a:rPr>
              <a:t>Yunnan – Course Overview</a:t>
            </a:r>
          </a:p>
        </p:txBody>
      </p:sp>
      <p:graphicFrame>
        <p:nvGraphicFramePr>
          <p:cNvPr id="54" name="TextBox 2">
            <a:extLst>
              <a:ext uri="{FF2B5EF4-FFF2-40B4-BE49-F238E27FC236}">
                <a16:creationId xmlns:a16="http://schemas.microsoft.com/office/drawing/2014/main" id="{EC5B19E7-FC69-4859-9A82-650CD6F76A6F}"/>
              </a:ext>
            </a:extLst>
          </p:cNvPr>
          <p:cNvGraphicFramePr/>
          <p:nvPr>
            <p:extLst>
              <p:ext uri="{D42A27DB-BD31-4B8C-83A1-F6EECF244321}">
                <p14:modId xmlns:p14="http://schemas.microsoft.com/office/powerpoint/2010/main" val="510459001"/>
              </p:ext>
            </p:extLst>
          </p:nvPr>
        </p:nvGraphicFramePr>
        <p:xfrm>
          <a:off x="681037" y="2336800"/>
          <a:ext cx="10830641" cy="3598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2014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62" name="Picture 30">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3" name="Picture 32">
            <a:extLst>
              <a:ext uri="{FF2B5EF4-FFF2-40B4-BE49-F238E27FC236}">
                <a16:creationId xmlns:a16="http://schemas.microsoft.com/office/drawing/2014/main" id="{224C28B3-E902-49D1-98A0-582D277A0E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64" name="Picture 34">
            <a:extLst>
              <a:ext uri="{FF2B5EF4-FFF2-40B4-BE49-F238E27FC236}">
                <a16:creationId xmlns:a16="http://schemas.microsoft.com/office/drawing/2014/main" id="{F3A6C14C-E755-4A02-821B-6EA2D4C9F2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5" name="Rectangle 36">
            <a:extLst>
              <a:ext uri="{FF2B5EF4-FFF2-40B4-BE49-F238E27FC236}">
                <a16:creationId xmlns:a16="http://schemas.microsoft.com/office/drawing/2014/main" id="{6478287C-E119-4E9C-95B0-518478BD9D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 name="Rectangle 38">
            <a:extLst>
              <a:ext uri="{FF2B5EF4-FFF2-40B4-BE49-F238E27FC236}">
                <a16:creationId xmlns:a16="http://schemas.microsoft.com/office/drawing/2014/main" id="{EA4A294F-6D36-425B-8632-27FD6A284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67" name="Rectangle 40">
            <a:extLst>
              <a:ext uri="{FF2B5EF4-FFF2-40B4-BE49-F238E27FC236}">
                <a16:creationId xmlns:a16="http://schemas.microsoft.com/office/drawing/2014/main" id="{F4979F40-3A44-4CCB-9EB7-F8318BCE5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42">
            <a:extLst>
              <a:ext uri="{FF2B5EF4-FFF2-40B4-BE49-F238E27FC236}">
                <a16:creationId xmlns:a16="http://schemas.microsoft.com/office/drawing/2014/main" id="{15291D39-6B03-4BB5-BFC6-CBF11E90BF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69" name="Rectangle 44">
            <a:extLst>
              <a:ext uri="{FF2B5EF4-FFF2-40B4-BE49-F238E27FC236}">
                <a16:creationId xmlns:a16="http://schemas.microsoft.com/office/drawing/2014/main" id="{AFD071FA-0514-4371-9568-86216A1F4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46">
            <a:extLst>
              <a:ext uri="{FF2B5EF4-FFF2-40B4-BE49-F238E27FC236}">
                <a16:creationId xmlns:a16="http://schemas.microsoft.com/office/drawing/2014/main" id="{5211DDA4-E7B5-4325-A844-B7F59B084B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Box 4">
            <a:extLst>
              <a:ext uri="{FF2B5EF4-FFF2-40B4-BE49-F238E27FC236}">
                <a16:creationId xmlns:a16="http://schemas.microsoft.com/office/drawing/2014/main" id="{63D0F2E6-5000-3E32-B70F-431600DCB240}"/>
              </a:ext>
            </a:extLst>
          </p:cNvPr>
          <p:cNvSpPr txBox="1"/>
          <p:nvPr/>
        </p:nvSpPr>
        <p:spPr>
          <a:xfrm>
            <a:off x="680321" y="753228"/>
            <a:ext cx="4136123" cy="1080938"/>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2400" b="1">
                <a:latin typeface="+mj-lt"/>
                <a:ea typeface="+mj-ea"/>
                <a:cs typeface="+mj-cs"/>
              </a:rPr>
              <a:t>Lincang</a:t>
            </a:r>
          </a:p>
        </p:txBody>
      </p:sp>
      <p:pic>
        <p:nvPicPr>
          <p:cNvPr id="71" name="Picture 48">
            <a:extLst>
              <a:ext uri="{FF2B5EF4-FFF2-40B4-BE49-F238E27FC236}">
                <a16:creationId xmlns:a16="http://schemas.microsoft.com/office/drawing/2014/main" id="{0D58E222-6309-4F79-AC20-9D3C69CD9B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sp>
        <p:nvSpPr>
          <p:cNvPr id="4" name="Rectangle 3"/>
          <p:cNvSpPr/>
          <p:nvPr/>
        </p:nvSpPr>
        <p:spPr>
          <a:xfrm>
            <a:off x="1195227" y="2291404"/>
            <a:ext cx="2036246" cy="4134948"/>
          </a:xfrm>
          <a:prstGeom prst="rect">
            <a:avLst/>
          </a:prstGeom>
        </p:spPr>
        <p:txBody>
          <a:bodyPr vert="horz" lIns="91440" tIns="45720" rIns="91440" bIns="45720" rtlCol="0">
            <a:noAutofit/>
          </a:bodyPr>
          <a:lstStyle/>
          <a:p>
            <a:pPr marL="342900" indent="-228600" defTabSz="914400">
              <a:lnSpc>
                <a:spcPct val="90000"/>
              </a:lnSpc>
              <a:spcBef>
                <a:spcPts val="300"/>
              </a:spcBef>
              <a:buFont typeface="Arial" panose="020B0604020202020204" pitchFamily="34" charset="0"/>
              <a:buChar char="•"/>
            </a:pPr>
            <a:r>
              <a:rPr lang="en-US" sz="1200" dirty="0" err="1"/>
              <a:t>Zhenkang</a:t>
            </a:r>
            <a:r>
              <a:rPr lang="en-US" sz="1200" dirty="0"/>
              <a:t> County</a:t>
            </a:r>
          </a:p>
          <a:p>
            <a:pPr marL="800100" lvl="1" indent="-228600" defTabSz="914400">
              <a:lnSpc>
                <a:spcPct val="90000"/>
              </a:lnSpc>
              <a:spcBef>
                <a:spcPts val="300"/>
              </a:spcBef>
              <a:buFont typeface="Arial" panose="020B0604020202020204" pitchFamily="34" charset="0"/>
              <a:buChar char="•"/>
            </a:pPr>
            <a:r>
              <a:rPr lang="en-US" sz="1200" dirty="0" err="1"/>
              <a:t>Ma’an</a:t>
            </a:r>
            <a:r>
              <a:rPr lang="en-US" sz="1200" dirty="0"/>
              <a:t> Shan</a:t>
            </a:r>
          </a:p>
          <a:p>
            <a:pPr marL="342900" indent="-228600" defTabSz="914400">
              <a:lnSpc>
                <a:spcPct val="90000"/>
              </a:lnSpc>
              <a:spcBef>
                <a:spcPts val="300"/>
              </a:spcBef>
              <a:buFont typeface="Arial" panose="020B0604020202020204" pitchFamily="34" charset="0"/>
              <a:buChar char="•"/>
            </a:pPr>
            <a:r>
              <a:rPr lang="en-US" sz="1200" dirty="0" err="1"/>
              <a:t>Yongde</a:t>
            </a:r>
            <a:r>
              <a:rPr lang="en-US" sz="1200" dirty="0"/>
              <a:t> County</a:t>
            </a:r>
          </a:p>
          <a:p>
            <a:pPr marL="800100" lvl="1" indent="-228600" defTabSz="914400">
              <a:lnSpc>
                <a:spcPct val="90000"/>
              </a:lnSpc>
              <a:spcBef>
                <a:spcPts val="300"/>
              </a:spcBef>
              <a:buFont typeface="Arial" panose="020B0604020202020204" pitchFamily="34" charset="0"/>
              <a:buChar char="•"/>
            </a:pPr>
            <a:r>
              <a:rPr lang="en-US" sz="1200" dirty="0" err="1"/>
              <a:t>Mangfei</a:t>
            </a:r>
            <a:endParaRPr lang="en-US" sz="1200" dirty="0"/>
          </a:p>
          <a:p>
            <a:pPr marL="342900" indent="-228600" defTabSz="914400">
              <a:lnSpc>
                <a:spcPct val="90000"/>
              </a:lnSpc>
              <a:spcBef>
                <a:spcPts val="300"/>
              </a:spcBef>
              <a:buFont typeface="Arial" panose="020B0604020202020204" pitchFamily="34" charset="0"/>
              <a:buChar char="•"/>
            </a:pPr>
            <a:r>
              <a:rPr lang="en-US" sz="1200" dirty="0" err="1"/>
              <a:t>Fengqing</a:t>
            </a:r>
            <a:r>
              <a:rPr lang="en-US" sz="1200" dirty="0"/>
              <a:t> County</a:t>
            </a:r>
          </a:p>
          <a:p>
            <a:pPr marL="342900" indent="-228600" defTabSz="914400">
              <a:lnSpc>
                <a:spcPct val="90000"/>
              </a:lnSpc>
              <a:spcBef>
                <a:spcPts val="300"/>
              </a:spcBef>
              <a:buFont typeface="Arial" panose="020B0604020202020204" pitchFamily="34" charset="0"/>
              <a:buChar char="•"/>
            </a:pPr>
            <a:r>
              <a:rPr lang="en-US" sz="1200" dirty="0"/>
              <a:t>Yun County</a:t>
            </a:r>
          </a:p>
          <a:p>
            <a:pPr marL="800100" lvl="1" indent="-228600" defTabSz="914400">
              <a:lnSpc>
                <a:spcPct val="90000"/>
              </a:lnSpc>
              <a:spcBef>
                <a:spcPts val="300"/>
              </a:spcBef>
              <a:buFont typeface="Arial" panose="020B0604020202020204" pitchFamily="34" charset="0"/>
              <a:buChar char="•"/>
            </a:pPr>
            <a:r>
              <a:rPr lang="en-US" sz="1200" dirty="0" err="1"/>
              <a:t>Baiying</a:t>
            </a:r>
            <a:r>
              <a:rPr lang="en-US" sz="1200" dirty="0"/>
              <a:t> Shan</a:t>
            </a:r>
          </a:p>
          <a:p>
            <a:pPr marL="800100" lvl="1" indent="-228600" defTabSz="914400">
              <a:lnSpc>
                <a:spcPct val="90000"/>
              </a:lnSpc>
              <a:spcBef>
                <a:spcPts val="300"/>
              </a:spcBef>
              <a:buFont typeface="Arial" panose="020B0604020202020204" pitchFamily="34" charset="0"/>
              <a:buChar char="•"/>
            </a:pPr>
            <a:r>
              <a:rPr lang="en-US" sz="1200" dirty="0" err="1"/>
              <a:t>Dachao</a:t>
            </a:r>
            <a:r>
              <a:rPr lang="en-US" sz="1200" dirty="0"/>
              <a:t> Shan</a:t>
            </a:r>
          </a:p>
          <a:p>
            <a:pPr marL="342900" indent="-228600" defTabSz="914400">
              <a:lnSpc>
                <a:spcPct val="90000"/>
              </a:lnSpc>
              <a:spcBef>
                <a:spcPts val="300"/>
              </a:spcBef>
              <a:buFont typeface="Arial" panose="020B0604020202020204" pitchFamily="34" charset="0"/>
              <a:buChar char="•"/>
            </a:pPr>
            <a:r>
              <a:rPr lang="en-US" sz="1200" dirty="0" err="1"/>
              <a:t>Linxiang</a:t>
            </a:r>
            <a:endParaRPr lang="en-US" sz="1200" dirty="0"/>
          </a:p>
          <a:p>
            <a:pPr marL="800100" lvl="1" indent="-228600" defTabSz="914400">
              <a:lnSpc>
                <a:spcPct val="90000"/>
              </a:lnSpc>
              <a:spcBef>
                <a:spcPts val="300"/>
              </a:spcBef>
              <a:buFont typeface="Arial" panose="020B0604020202020204" pitchFamily="34" charset="0"/>
              <a:buChar char="•"/>
            </a:pPr>
            <a:r>
              <a:rPr lang="en-US" sz="1200" dirty="0" err="1"/>
              <a:t>Manglu</a:t>
            </a:r>
            <a:r>
              <a:rPr lang="en-US" sz="1200" dirty="0"/>
              <a:t> </a:t>
            </a:r>
            <a:r>
              <a:rPr lang="en-US" sz="1200" dirty="0" err="1"/>
              <a:t>Xigui</a:t>
            </a:r>
            <a:endParaRPr lang="en-US" sz="1200" dirty="0"/>
          </a:p>
          <a:p>
            <a:pPr marL="800100" lvl="1" indent="-228600" defTabSz="914400">
              <a:lnSpc>
                <a:spcPct val="90000"/>
              </a:lnSpc>
              <a:spcBef>
                <a:spcPts val="300"/>
              </a:spcBef>
              <a:buFont typeface="Arial" panose="020B0604020202020204" pitchFamily="34" charset="0"/>
              <a:buChar char="•"/>
            </a:pPr>
            <a:r>
              <a:rPr lang="en-US" sz="1200" dirty="0" err="1"/>
              <a:t>Nanmeichu</a:t>
            </a:r>
            <a:endParaRPr lang="en-US" sz="1200" dirty="0"/>
          </a:p>
          <a:p>
            <a:pPr marL="800100" lvl="1" indent="-228600" defTabSz="914400">
              <a:lnSpc>
                <a:spcPct val="90000"/>
              </a:lnSpc>
              <a:spcBef>
                <a:spcPts val="300"/>
              </a:spcBef>
              <a:buFont typeface="Arial" panose="020B0604020202020204" pitchFamily="34" charset="0"/>
              <a:buChar char="•"/>
            </a:pPr>
            <a:r>
              <a:rPr lang="en-US" sz="1200" dirty="0" err="1"/>
              <a:t>Fengqing</a:t>
            </a:r>
            <a:endParaRPr lang="en-US" sz="1200" dirty="0"/>
          </a:p>
          <a:p>
            <a:pPr marL="342900" indent="-228600" defTabSz="914400">
              <a:lnSpc>
                <a:spcPct val="90000"/>
              </a:lnSpc>
              <a:spcBef>
                <a:spcPts val="300"/>
              </a:spcBef>
              <a:buFont typeface="Arial" panose="020B0604020202020204" pitchFamily="34" charset="0"/>
              <a:buChar char="•"/>
            </a:pPr>
            <a:r>
              <a:rPr lang="en-US" sz="1200" dirty="0" err="1"/>
              <a:t>Shuangjiang</a:t>
            </a:r>
            <a:r>
              <a:rPr lang="en-US" sz="1200" dirty="0"/>
              <a:t> County</a:t>
            </a:r>
          </a:p>
          <a:p>
            <a:pPr marL="800100" lvl="1" indent="-228600" defTabSz="914400">
              <a:lnSpc>
                <a:spcPct val="90000"/>
              </a:lnSpc>
              <a:spcBef>
                <a:spcPts val="300"/>
              </a:spcBef>
              <a:buFont typeface="Arial" panose="020B0604020202020204" pitchFamily="34" charset="0"/>
              <a:buChar char="•"/>
            </a:pPr>
            <a:r>
              <a:rPr lang="en-US" sz="1200" dirty="0" err="1"/>
              <a:t>Bannuo</a:t>
            </a:r>
            <a:endParaRPr lang="en-US" sz="1200" dirty="0"/>
          </a:p>
          <a:p>
            <a:pPr marL="800100" lvl="1" indent="-228600" defTabSz="914400">
              <a:lnSpc>
                <a:spcPct val="90000"/>
              </a:lnSpc>
              <a:spcBef>
                <a:spcPts val="300"/>
              </a:spcBef>
              <a:buFont typeface="Arial" panose="020B0604020202020204" pitchFamily="34" charset="0"/>
              <a:buChar char="•"/>
            </a:pPr>
            <a:r>
              <a:rPr lang="en-US" sz="1200" dirty="0" err="1"/>
              <a:t>Bingdao</a:t>
            </a:r>
            <a:endParaRPr lang="en-US" sz="1200" dirty="0"/>
          </a:p>
          <a:p>
            <a:pPr marL="800100" lvl="1" indent="-228600" defTabSz="914400">
              <a:lnSpc>
                <a:spcPct val="90000"/>
              </a:lnSpc>
              <a:spcBef>
                <a:spcPts val="300"/>
              </a:spcBef>
              <a:buFont typeface="Arial" panose="020B0604020202020204" pitchFamily="34" charset="0"/>
              <a:buChar char="•"/>
            </a:pPr>
            <a:r>
              <a:rPr lang="en-US" sz="1200" dirty="0" err="1"/>
              <a:t>Donguo</a:t>
            </a:r>
            <a:endParaRPr lang="en-US" sz="1200" dirty="0"/>
          </a:p>
          <a:p>
            <a:pPr marL="800100" lvl="1" indent="-228600" defTabSz="914400">
              <a:lnSpc>
                <a:spcPct val="90000"/>
              </a:lnSpc>
              <a:spcBef>
                <a:spcPts val="300"/>
              </a:spcBef>
              <a:buFont typeface="Arial" panose="020B0604020202020204" pitchFamily="34" charset="0"/>
              <a:buChar char="•"/>
            </a:pPr>
            <a:r>
              <a:rPr lang="en-US" sz="1200" dirty="0" err="1"/>
              <a:t>Daxue</a:t>
            </a:r>
            <a:r>
              <a:rPr lang="en-US" sz="1200" dirty="0"/>
              <a:t> Shan</a:t>
            </a:r>
          </a:p>
          <a:p>
            <a:pPr marL="342900" indent="-228600" defTabSz="914400">
              <a:lnSpc>
                <a:spcPct val="90000"/>
              </a:lnSpc>
              <a:spcBef>
                <a:spcPts val="300"/>
              </a:spcBef>
              <a:buFont typeface="Arial" panose="020B0604020202020204" pitchFamily="34" charset="0"/>
              <a:buChar char="•"/>
            </a:pPr>
            <a:r>
              <a:rPr lang="en-US" sz="1200" dirty="0" err="1"/>
              <a:t>Gengma</a:t>
            </a:r>
            <a:r>
              <a:rPr lang="en-US" sz="1200" dirty="0"/>
              <a:t> County</a:t>
            </a:r>
          </a:p>
          <a:p>
            <a:pPr marL="342900" indent="-228600" defTabSz="914400">
              <a:lnSpc>
                <a:spcPct val="90000"/>
              </a:lnSpc>
              <a:spcBef>
                <a:spcPts val="300"/>
              </a:spcBef>
              <a:buFont typeface="Arial" panose="020B0604020202020204" pitchFamily="34" charset="0"/>
              <a:buChar char="•"/>
            </a:pPr>
            <a:r>
              <a:rPr lang="en-US" sz="1200" dirty="0" err="1"/>
              <a:t>Cangyuan</a:t>
            </a:r>
            <a:r>
              <a:rPr lang="en-US" sz="1200" dirty="0"/>
              <a:t> County</a:t>
            </a:r>
            <a:endParaRPr lang="en-US" sz="1200" i="0" dirty="0">
              <a:effectLst/>
            </a:endParaRP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410" r="-2" b="-2"/>
          <a:stretch/>
        </p:blipFill>
        <p:spPr>
          <a:xfrm>
            <a:off x="5285804" y="609600"/>
            <a:ext cx="6357716" cy="5816752"/>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268651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8" name="Picture 17">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0" name="Rectangle 19">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4" name="Group 23">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5" name="Rectangle 24">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Rectangle 2">
            <a:extLst>
              <a:ext uri="{FF2B5EF4-FFF2-40B4-BE49-F238E27FC236}">
                <a16:creationId xmlns:a16="http://schemas.microsoft.com/office/drawing/2014/main" id="{C2771404-682A-478E-9510-0A852439B081}"/>
              </a:ext>
            </a:extLst>
          </p:cNvPr>
          <p:cNvSpPr/>
          <p:nvPr/>
        </p:nvSpPr>
        <p:spPr>
          <a:xfrm>
            <a:off x="138490" y="2113872"/>
            <a:ext cx="5770485" cy="4742448"/>
          </a:xfrm>
          <a:prstGeom prst="rect">
            <a:avLst/>
          </a:prstGeom>
        </p:spPr>
        <p:txBody>
          <a:bodyPr vert="horz" lIns="91440" tIns="45720" rIns="91440" bIns="45720" rtlCol="0">
            <a:noAutofit/>
          </a:bodyPr>
          <a:lstStyle/>
          <a:p>
            <a:pPr indent="-228600" defTabSz="914400">
              <a:lnSpc>
                <a:spcPct val="90000"/>
              </a:lnSpc>
              <a:spcBef>
                <a:spcPts val="1000"/>
              </a:spcBef>
              <a:buClr>
                <a:schemeClr val="accent1"/>
              </a:buClr>
              <a:buFont typeface="Arial" panose="020B0604020202020204" pitchFamily="34" charset="0"/>
              <a:buChar char="•"/>
            </a:pPr>
            <a:r>
              <a:rPr lang="en-US" sz="1200" dirty="0"/>
              <a:t>Lincang borders Burma on the west and to the south is Pu’er. </a:t>
            </a:r>
          </a:p>
          <a:p>
            <a:pPr indent="-228600" defTabSz="914400">
              <a:lnSpc>
                <a:spcPct val="90000"/>
              </a:lnSpc>
              <a:spcBef>
                <a:spcPts val="1000"/>
              </a:spcBef>
              <a:buClr>
                <a:schemeClr val="accent1"/>
              </a:buClr>
              <a:buFont typeface="Arial" panose="020B0604020202020204" pitchFamily="34" charset="0"/>
              <a:buChar char="•"/>
            </a:pPr>
            <a:r>
              <a:rPr lang="en-US" sz="1200" dirty="0"/>
              <a:t>The name of Lincang is due to its proximity to the </a:t>
            </a:r>
            <a:r>
              <a:rPr lang="en-US" sz="1200" dirty="0" err="1"/>
              <a:t>Lancang</a:t>
            </a:r>
            <a:r>
              <a:rPr lang="en-US" sz="1200" dirty="0"/>
              <a:t> River  aka Mekong River.  </a:t>
            </a:r>
          </a:p>
          <a:p>
            <a:pPr indent="-228600" defTabSz="914400">
              <a:lnSpc>
                <a:spcPct val="90000"/>
              </a:lnSpc>
              <a:spcBef>
                <a:spcPts val="1000"/>
              </a:spcBef>
              <a:buClr>
                <a:schemeClr val="accent1"/>
              </a:buClr>
              <a:buFont typeface="Arial" panose="020B0604020202020204" pitchFamily="34" charset="0"/>
              <a:buChar char="•"/>
            </a:pPr>
            <a:r>
              <a:rPr lang="en-US" sz="1200" dirty="0"/>
              <a:t>Lincang is the mountainous home of the </a:t>
            </a:r>
            <a:r>
              <a:rPr lang="en-US" sz="1200" dirty="0" err="1"/>
              <a:t>Wa</a:t>
            </a:r>
            <a:r>
              <a:rPr lang="en-US" sz="1200" dirty="0"/>
              <a:t> ethnic minority and was historically seen as too "wild" to be worth settling by neighboring powers, notably British Burma and ancient China. This may have had some connection to the </a:t>
            </a:r>
            <a:r>
              <a:rPr lang="en-US" sz="1200" dirty="0" err="1"/>
              <a:t>Wa's</a:t>
            </a:r>
            <a:r>
              <a:rPr lang="en-US" sz="1200" dirty="0"/>
              <a:t> image as head-hunters.</a:t>
            </a:r>
          </a:p>
          <a:p>
            <a:pPr indent="-228600" defTabSz="914400">
              <a:lnSpc>
                <a:spcPct val="90000"/>
              </a:lnSpc>
              <a:spcBef>
                <a:spcPts val="1000"/>
              </a:spcBef>
              <a:buClr>
                <a:schemeClr val="accent1"/>
              </a:buClr>
              <a:buFont typeface="Arial" panose="020B0604020202020204" pitchFamily="34" charset="0"/>
              <a:buChar char="•"/>
            </a:pPr>
            <a:r>
              <a:rPr lang="en-US" sz="1200" dirty="0"/>
              <a:t>When Pu’er tea increased in popularity and consumption in 2003, Lincang became a focal area for the production of Pu’er.   </a:t>
            </a:r>
          </a:p>
          <a:p>
            <a:pPr indent="-228600" defTabSz="914400">
              <a:lnSpc>
                <a:spcPct val="90000"/>
              </a:lnSpc>
              <a:spcBef>
                <a:spcPts val="1000"/>
              </a:spcBef>
              <a:buClr>
                <a:schemeClr val="accent1"/>
              </a:buClr>
              <a:buFont typeface="Arial" panose="020B0604020202020204" pitchFamily="34" charset="0"/>
              <a:buChar char="•"/>
            </a:pPr>
            <a:r>
              <a:rPr lang="en-US" sz="1200" dirty="0" err="1"/>
              <a:t>Fengqing</a:t>
            </a:r>
            <a:r>
              <a:rPr lang="en-US" sz="1200" dirty="0"/>
              <a:t>, is a notable tea region which produces Dian Hong tea.</a:t>
            </a:r>
          </a:p>
          <a:p>
            <a:pPr indent="-228600" defTabSz="914400">
              <a:lnSpc>
                <a:spcPct val="90000"/>
              </a:lnSpc>
              <a:spcBef>
                <a:spcPts val="1000"/>
              </a:spcBef>
              <a:buClr>
                <a:schemeClr val="accent1"/>
              </a:buClr>
              <a:buFont typeface="Arial" panose="020B0604020202020204" pitchFamily="34" charset="0"/>
              <a:buChar char="•"/>
            </a:pPr>
            <a:r>
              <a:rPr lang="en-US" sz="1200" dirty="0"/>
              <a:t>Despite lagging behind Xishuangbanna in fame and hype, Lincang is home to a few of the most famed and expensive areas in all of </a:t>
            </a:r>
            <a:r>
              <a:rPr lang="en-US" sz="1200" dirty="0" err="1"/>
              <a:t>pu’er</a:t>
            </a:r>
            <a:r>
              <a:rPr lang="en-US" sz="1200" dirty="0"/>
              <a:t>. </a:t>
            </a:r>
          </a:p>
          <a:p>
            <a:pPr lvl="1" indent="-228600" defTabSz="914400">
              <a:lnSpc>
                <a:spcPct val="90000"/>
              </a:lnSpc>
              <a:spcBef>
                <a:spcPts val="1000"/>
              </a:spcBef>
              <a:buClr>
                <a:schemeClr val="accent1"/>
              </a:buClr>
              <a:buFont typeface="Arial" panose="020B0604020202020204" pitchFamily="34" charset="0"/>
              <a:buChar char="•"/>
            </a:pPr>
            <a:r>
              <a:rPr lang="en-US" sz="1200" dirty="0"/>
              <a:t>The most notable of these is </a:t>
            </a:r>
            <a:r>
              <a:rPr lang="en-US" sz="1200" dirty="0" err="1"/>
              <a:t>Bingdao</a:t>
            </a:r>
            <a:r>
              <a:rPr lang="en-US" sz="1200" dirty="0"/>
              <a:t>.</a:t>
            </a:r>
          </a:p>
          <a:p>
            <a:pPr indent="-228600" defTabSz="914400">
              <a:lnSpc>
                <a:spcPct val="90000"/>
              </a:lnSpc>
              <a:spcBef>
                <a:spcPts val="1000"/>
              </a:spcBef>
              <a:buClr>
                <a:schemeClr val="accent1"/>
              </a:buClr>
              <a:buFont typeface="Arial" panose="020B0604020202020204" pitchFamily="34" charset="0"/>
              <a:buChar char="•"/>
            </a:pPr>
            <a:r>
              <a:rPr lang="en-US" sz="1200" dirty="0"/>
              <a:t> There are also several Lincang-based factories, including </a:t>
            </a:r>
          </a:p>
          <a:p>
            <a:pPr lvl="2" indent="-228600" defTabSz="914400">
              <a:lnSpc>
                <a:spcPct val="90000"/>
              </a:lnSpc>
              <a:spcBef>
                <a:spcPts val="1000"/>
              </a:spcBef>
              <a:buClr>
                <a:schemeClr val="accent1"/>
              </a:buClr>
              <a:buFont typeface="Arial" panose="020B0604020202020204" pitchFamily="34" charset="0"/>
              <a:buChar char="•"/>
            </a:pPr>
            <a:r>
              <a:rPr lang="en-US" sz="1200" dirty="0" err="1"/>
              <a:t>Shuangjiang</a:t>
            </a:r>
            <a:r>
              <a:rPr lang="en-US" sz="1200" dirty="0"/>
              <a:t> </a:t>
            </a:r>
            <a:r>
              <a:rPr lang="en-US" sz="1200" dirty="0" err="1"/>
              <a:t>Mengku</a:t>
            </a:r>
            <a:r>
              <a:rPr lang="en-US" sz="1200" dirty="0"/>
              <a:t>, </a:t>
            </a:r>
          </a:p>
          <a:p>
            <a:pPr lvl="2" indent="-228600" defTabSz="914400">
              <a:lnSpc>
                <a:spcPct val="90000"/>
              </a:lnSpc>
              <a:spcBef>
                <a:spcPts val="1000"/>
              </a:spcBef>
              <a:buClr>
                <a:schemeClr val="accent1"/>
              </a:buClr>
              <a:buFont typeface="Arial" panose="020B0604020202020204" pitchFamily="34" charset="0"/>
              <a:buChar char="•"/>
            </a:pPr>
            <a:r>
              <a:rPr lang="en-US" sz="1200" dirty="0" err="1"/>
              <a:t>Fengqing</a:t>
            </a:r>
            <a:r>
              <a:rPr lang="en-US" sz="1200" dirty="0"/>
              <a:t> </a:t>
            </a:r>
          </a:p>
          <a:p>
            <a:pPr lvl="2" indent="-228600" defTabSz="914400">
              <a:lnSpc>
                <a:spcPct val="90000"/>
              </a:lnSpc>
              <a:spcBef>
                <a:spcPts val="1000"/>
              </a:spcBef>
              <a:buClr>
                <a:schemeClr val="accent1"/>
              </a:buClr>
              <a:buFont typeface="Arial" panose="020B0604020202020204" pitchFamily="34" charset="0"/>
              <a:buChar char="•"/>
            </a:pPr>
            <a:r>
              <a:rPr lang="en-US" sz="1200" dirty="0" err="1"/>
              <a:t>Xiaguan</a:t>
            </a:r>
            <a:r>
              <a:rPr lang="en-US" sz="1200" dirty="0"/>
              <a:t> </a:t>
            </a:r>
          </a:p>
          <a:p>
            <a:pPr indent="-228600" defTabSz="914400">
              <a:lnSpc>
                <a:spcPct val="90000"/>
              </a:lnSpc>
              <a:spcBef>
                <a:spcPts val="1000"/>
              </a:spcBef>
              <a:buClr>
                <a:schemeClr val="accent1"/>
              </a:buClr>
              <a:buFont typeface="Arial" panose="020B0604020202020204" pitchFamily="34" charset="0"/>
              <a:buChar char="•"/>
            </a:pPr>
            <a:r>
              <a:rPr lang="en-US" sz="1200" dirty="0"/>
              <a:t>Lincang is home to the world's oldest cultivated tea trees, some 3,200 years old, in the village of </a:t>
            </a:r>
            <a:r>
              <a:rPr lang="en-US" sz="1200" dirty="0" err="1"/>
              <a:t>Jinxiu</a:t>
            </a:r>
            <a:r>
              <a:rPr lang="en-US" sz="1200" dirty="0"/>
              <a:t> of </a:t>
            </a:r>
            <a:r>
              <a:rPr lang="en-US" sz="1200" dirty="0" err="1"/>
              <a:t>Fengqing</a:t>
            </a:r>
            <a:r>
              <a:rPr lang="en-US" sz="1200" dirty="0"/>
              <a:t> County.</a:t>
            </a:r>
          </a:p>
        </p:txBody>
      </p:sp>
      <p:pic>
        <p:nvPicPr>
          <p:cNvPr id="9" name="Picture 8" descr="A statue of a bird&#10;&#10;Description automatically generated">
            <a:extLst>
              <a:ext uri="{FF2B5EF4-FFF2-40B4-BE49-F238E27FC236}">
                <a16:creationId xmlns:a16="http://schemas.microsoft.com/office/drawing/2014/main" id="{0E0459CA-8EF2-4B36-9077-A5CB67259901}"/>
              </a:ext>
            </a:extLst>
          </p:cNvPr>
          <p:cNvPicPr>
            <a:picLocks noChangeAspect="1"/>
          </p:cNvPicPr>
          <p:nvPr/>
        </p:nvPicPr>
        <p:blipFill rotWithShape="1">
          <a:blip r:embed="rId5">
            <a:extLst>
              <a:ext uri="{28A0092B-C50C-407E-A947-70E740481C1C}">
                <a14:useLocalDpi xmlns:a14="http://schemas.microsoft.com/office/drawing/2010/main" val="0"/>
              </a:ext>
            </a:extLst>
          </a:blip>
          <a:srcRect l="4172" r="8076" b="1"/>
          <a:stretch/>
        </p:blipFill>
        <p:spPr>
          <a:xfrm>
            <a:off x="6096000" y="10"/>
            <a:ext cx="6092823" cy="6856310"/>
          </a:xfrm>
          <a:prstGeom prst="rect">
            <a:avLst/>
          </a:prstGeom>
          <a:ln>
            <a:noFill/>
          </a:ln>
          <a:effectLst/>
        </p:spPr>
      </p:pic>
      <p:sp>
        <p:nvSpPr>
          <p:cNvPr id="28" name="Rectangle 27">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p:nvSpPr>
        <p:spPr>
          <a:xfrm>
            <a:off x="680321" y="753228"/>
            <a:ext cx="5041629" cy="1080938"/>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600" b="1">
                <a:latin typeface="+mj-lt"/>
                <a:ea typeface="+mj-ea"/>
                <a:cs typeface="+mj-cs"/>
              </a:rPr>
              <a:t>LINCANG</a:t>
            </a:r>
          </a:p>
        </p:txBody>
      </p:sp>
      <p:pic>
        <p:nvPicPr>
          <p:cNvPr id="30" name="Picture 29">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861772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Picture 34">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7" name="Picture 36">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9" name="Rectangle 38">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43" name="Rectangle 42">
            <a:extLst>
              <a:ext uri="{FF2B5EF4-FFF2-40B4-BE49-F238E27FC236}">
                <a16:creationId xmlns:a16="http://schemas.microsoft.com/office/drawing/2014/main" id="{00573A24-AD84-4562-A993-7D04E1D18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B3C087F8-F09C-4C07-B55F-6081689A24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7" name="Rectangle 46">
            <a:extLst>
              <a:ext uri="{FF2B5EF4-FFF2-40B4-BE49-F238E27FC236}">
                <a16:creationId xmlns:a16="http://schemas.microsoft.com/office/drawing/2014/main" id="{FC49D257-5737-4C0D-89EA-9C311AF2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9176" y="0"/>
            <a:ext cx="6092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a:extLst>
              <a:ext uri="{FF2B5EF4-FFF2-40B4-BE49-F238E27FC236}">
                <a16:creationId xmlns:a16="http://schemas.microsoft.com/office/drawing/2014/main" id="{E13D267A-94F5-488A-94C6-5D7156D9AF8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688333"/>
            <a:ext cx="6400800" cy="185701"/>
          </a:xfrm>
          <a:prstGeom prst="rect">
            <a:avLst/>
          </a:prstGeom>
        </p:spPr>
      </p:pic>
      <p:sp>
        <p:nvSpPr>
          <p:cNvPr id="30" name="Rectangle 50">
            <a:extLst>
              <a:ext uri="{FF2B5EF4-FFF2-40B4-BE49-F238E27FC236}">
                <a16:creationId xmlns:a16="http://schemas.microsoft.com/office/drawing/2014/main" id="{46CE3EB2-91DF-4F5D-8874-744AAAE311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162908"/>
            <a:ext cx="6411743" cy="253218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403231"/>
            <a:ext cx="5192940" cy="2133600"/>
          </a:xfrm>
        </p:spPr>
        <p:txBody>
          <a:bodyPr vert="horz" lIns="91440" tIns="45720" rIns="91440" bIns="45720" rtlCol="0" anchor="ctr">
            <a:normAutofit/>
          </a:bodyPr>
          <a:lstStyle/>
          <a:p>
            <a:pPr algn="r"/>
            <a:r>
              <a:rPr lang="en-US" sz="5400" b="1" dirty="0"/>
              <a:t>PU’ER (SIMAO)</a:t>
            </a:r>
          </a:p>
        </p:txBody>
      </p:sp>
      <p:pic>
        <p:nvPicPr>
          <p:cNvPr id="5" name="Content Placeholder 4"/>
          <p:cNvPicPr>
            <a:picLocks noChangeAspect="1"/>
          </p:cNvPicPr>
          <p:nvPr/>
        </p:nvPicPr>
        <p:blipFill rotWithShape="1">
          <a:blip r:embed="rId5" cstate="print">
            <a:extLst>
              <a:ext uri="{28A0092B-C50C-407E-A947-70E740481C1C}">
                <a14:useLocalDpi xmlns:a14="http://schemas.microsoft.com/office/drawing/2010/main" val="0"/>
              </a:ext>
            </a:extLst>
          </a:blip>
          <a:srcRect t="11585" r="1" b="5316"/>
          <a:stretch/>
        </p:blipFill>
        <p:spPr>
          <a:xfrm>
            <a:off x="7253014" y="640080"/>
            <a:ext cx="3775620" cy="5577840"/>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254409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224C28B3-E902-49D1-98A0-582D277A0E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2" name="Picture 11">
            <a:extLst>
              <a:ext uri="{FF2B5EF4-FFF2-40B4-BE49-F238E27FC236}">
                <a16:creationId xmlns:a16="http://schemas.microsoft.com/office/drawing/2014/main" id="{F3A6C14C-E755-4A02-821B-6EA2D4C9F2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4" name="Rectangle 13">
            <a:extLst>
              <a:ext uri="{FF2B5EF4-FFF2-40B4-BE49-F238E27FC236}">
                <a16:creationId xmlns:a16="http://schemas.microsoft.com/office/drawing/2014/main" id="{6478287C-E119-4E9C-95B0-518478BD9D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EA4A294F-6D36-425B-8632-27FD6A284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8" name="Rectangle 17">
            <a:extLst>
              <a:ext uri="{FF2B5EF4-FFF2-40B4-BE49-F238E27FC236}">
                <a16:creationId xmlns:a16="http://schemas.microsoft.com/office/drawing/2014/main" id="{F4979F40-3A44-4CCB-9EB7-F8318BCE5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15291D39-6B03-4BB5-BFC6-CBF11E90BF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22" name="Rectangle 21">
            <a:extLst>
              <a:ext uri="{FF2B5EF4-FFF2-40B4-BE49-F238E27FC236}">
                <a16:creationId xmlns:a16="http://schemas.microsoft.com/office/drawing/2014/main" id="{AFD071FA-0514-4371-9568-86216A1F4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211DDA4-E7B5-4325-A844-B7F59B084B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6" name="Picture 25">
            <a:extLst>
              <a:ext uri="{FF2B5EF4-FFF2-40B4-BE49-F238E27FC236}">
                <a16:creationId xmlns:a16="http://schemas.microsoft.com/office/drawing/2014/main" id="{0D58E222-6309-4F79-AC20-9D3C69CD9B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sp>
        <p:nvSpPr>
          <p:cNvPr id="3" name="Rectangle 2"/>
          <p:cNvSpPr/>
          <p:nvPr/>
        </p:nvSpPr>
        <p:spPr>
          <a:xfrm>
            <a:off x="1468780" y="2468243"/>
            <a:ext cx="2018491" cy="4108315"/>
          </a:xfrm>
          <a:prstGeom prst="rect">
            <a:avLst/>
          </a:prstGeom>
        </p:spPr>
        <p:txBody>
          <a:bodyPr vert="horz" lIns="91440" tIns="45720" rIns="91440" bIns="45720" rtlCol="0">
            <a:noAutofit/>
          </a:bodyPr>
          <a:lstStyle/>
          <a:p>
            <a:pPr indent="-228600" defTabSz="914400">
              <a:lnSpc>
                <a:spcPct val="90000"/>
              </a:lnSpc>
              <a:spcAft>
                <a:spcPts val="600"/>
              </a:spcAft>
              <a:buFont typeface="Arial" panose="020B0604020202020204" pitchFamily="34" charset="0"/>
              <a:buChar char="•"/>
            </a:pPr>
            <a:r>
              <a:rPr lang="en-US" sz="1200" b="1" dirty="0"/>
              <a:t>Pu’er (SIMAO)</a:t>
            </a:r>
          </a:p>
          <a:p>
            <a:pPr marL="342900" indent="-228600" defTabSz="914400">
              <a:lnSpc>
                <a:spcPct val="90000"/>
              </a:lnSpc>
              <a:spcAft>
                <a:spcPts val="600"/>
              </a:spcAft>
              <a:buFont typeface="Arial" panose="020B0604020202020204" pitchFamily="34" charset="0"/>
              <a:buChar char="•"/>
            </a:pPr>
            <a:r>
              <a:rPr lang="en-US" sz="1200" dirty="0" err="1"/>
              <a:t>Menglian</a:t>
            </a:r>
            <a:r>
              <a:rPr lang="en-US" sz="1200" dirty="0"/>
              <a:t> County</a:t>
            </a:r>
          </a:p>
          <a:p>
            <a:pPr marL="342900" indent="-228600" defTabSz="914400">
              <a:lnSpc>
                <a:spcPct val="90000"/>
              </a:lnSpc>
              <a:spcAft>
                <a:spcPts val="600"/>
              </a:spcAft>
              <a:buFont typeface="Arial" panose="020B0604020202020204" pitchFamily="34" charset="0"/>
              <a:buChar char="•"/>
            </a:pPr>
            <a:r>
              <a:rPr lang="en-US" sz="1200" dirty="0" err="1"/>
              <a:t>Ximeng</a:t>
            </a:r>
            <a:r>
              <a:rPr lang="en-US" sz="1200" dirty="0"/>
              <a:t> County</a:t>
            </a:r>
          </a:p>
          <a:p>
            <a:pPr marL="342900" indent="-228600" defTabSz="914400">
              <a:lnSpc>
                <a:spcPct val="90000"/>
              </a:lnSpc>
              <a:spcAft>
                <a:spcPts val="600"/>
              </a:spcAft>
              <a:buFont typeface="Arial" panose="020B0604020202020204" pitchFamily="34" charset="0"/>
              <a:buChar char="•"/>
            </a:pPr>
            <a:r>
              <a:rPr lang="en-US" sz="1200" dirty="0" err="1"/>
              <a:t>Lancang</a:t>
            </a:r>
            <a:r>
              <a:rPr lang="en-US" sz="1200" dirty="0"/>
              <a:t> County</a:t>
            </a:r>
          </a:p>
          <a:p>
            <a:pPr marL="800100" lvl="1" indent="-228600" defTabSz="914400">
              <a:lnSpc>
                <a:spcPct val="90000"/>
              </a:lnSpc>
              <a:spcAft>
                <a:spcPts val="600"/>
              </a:spcAft>
              <a:buFont typeface="Arial" panose="020B0604020202020204" pitchFamily="34" charset="0"/>
              <a:buChar char="•"/>
            </a:pPr>
            <a:r>
              <a:rPr lang="en-US" sz="1200" dirty="0" err="1"/>
              <a:t>Bangwei</a:t>
            </a:r>
            <a:endParaRPr lang="en-US" sz="1200" dirty="0"/>
          </a:p>
          <a:p>
            <a:pPr marL="800100" lvl="1" indent="-228600" defTabSz="914400">
              <a:lnSpc>
                <a:spcPct val="90000"/>
              </a:lnSpc>
              <a:spcAft>
                <a:spcPts val="600"/>
              </a:spcAft>
              <a:buFont typeface="Arial" panose="020B0604020202020204" pitchFamily="34" charset="0"/>
              <a:buChar char="•"/>
            </a:pPr>
            <a:r>
              <a:rPr lang="en-US" sz="1200" dirty="0" err="1"/>
              <a:t>Jingmai</a:t>
            </a:r>
            <a:endParaRPr lang="en-US" sz="1200" dirty="0"/>
          </a:p>
          <a:p>
            <a:pPr marL="342900" indent="-228600" defTabSz="914400">
              <a:lnSpc>
                <a:spcPct val="90000"/>
              </a:lnSpc>
              <a:spcAft>
                <a:spcPts val="600"/>
              </a:spcAft>
              <a:buFont typeface="Arial" panose="020B0604020202020204" pitchFamily="34" charset="0"/>
              <a:buChar char="•"/>
            </a:pPr>
            <a:r>
              <a:rPr lang="en-US" sz="1200" dirty="0" err="1"/>
              <a:t>Jinggu</a:t>
            </a:r>
            <a:r>
              <a:rPr lang="en-US" sz="1200" dirty="0"/>
              <a:t> County</a:t>
            </a:r>
          </a:p>
          <a:p>
            <a:pPr marL="800100" lvl="1" indent="-228600" defTabSz="914400">
              <a:lnSpc>
                <a:spcPct val="90000"/>
              </a:lnSpc>
              <a:spcAft>
                <a:spcPts val="600"/>
              </a:spcAft>
              <a:buFont typeface="Arial" panose="020B0604020202020204" pitchFamily="34" charset="0"/>
              <a:buChar char="•"/>
            </a:pPr>
            <a:r>
              <a:rPr lang="en-US" sz="1200" dirty="0" err="1"/>
              <a:t>Qianjiazhai</a:t>
            </a:r>
            <a:endParaRPr lang="en-US" sz="1200" dirty="0"/>
          </a:p>
          <a:p>
            <a:pPr marL="800100" lvl="1" indent="-228600" defTabSz="914400">
              <a:lnSpc>
                <a:spcPct val="90000"/>
              </a:lnSpc>
              <a:spcAft>
                <a:spcPts val="600"/>
              </a:spcAft>
              <a:buFont typeface="Arial" panose="020B0604020202020204" pitchFamily="34" charset="0"/>
              <a:buChar char="•"/>
            </a:pPr>
            <a:r>
              <a:rPr lang="en-US" sz="1200" dirty="0" err="1"/>
              <a:t>Jinggu</a:t>
            </a:r>
            <a:endParaRPr lang="en-US" sz="1200" dirty="0"/>
          </a:p>
          <a:p>
            <a:pPr marL="342900" indent="-228600" defTabSz="914400">
              <a:lnSpc>
                <a:spcPct val="90000"/>
              </a:lnSpc>
              <a:spcAft>
                <a:spcPts val="600"/>
              </a:spcAft>
              <a:buFont typeface="Arial" panose="020B0604020202020204" pitchFamily="34" charset="0"/>
              <a:buChar char="•"/>
            </a:pPr>
            <a:r>
              <a:rPr lang="en-US" sz="1200" dirty="0" err="1"/>
              <a:t>Simao</a:t>
            </a:r>
            <a:r>
              <a:rPr lang="en-US" sz="1200" dirty="0"/>
              <a:t> County</a:t>
            </a:r>
          </a:p>
          <a:p>
            <a:pPr marL="342900" indent="-228600" defTabSz="914400">
              <a:lnSpc>
                <a:spcPct val="90000"/>
              </a:lnSpc>
              <a:spcAft>
                <a:spcPts val="600"/>
              </a:spcAft>
              <a:buFont typeface="Arial" panose="020B0604020202020204" pitchFamily="34" charset="0"/>
              <a:buChar char="•"/>
            </a:pPr>
            <a:r>
              <a:rPr lang="en-US" sz="1200" dirty="0" err="1"/>
              <a:t>Zhenyuan</a:t>
            </a:r>
            <a:r>
              <a:rPr lang="en-US" sz="1200" dirty="0"/>
              <a:t> County</a:t>
            </a:r>
          </a:p>
          <a:p>
            <a:pPr marL="342900" indent="-228600" defTabSz="914400">
              <a:lnSpc>
                <a:spcPct val="90000"/>
              </a:lnSpc>
              <a:spcAft>
                <a:spcPts val="600"/>
              </a:spcAft>
              <a:buFont typeface="Arial" panose="020B0604020202020204" pitchFamily="34" charset="0"/>
              <a:buChar char="•"/>
            </a:pPr>
            <a:r>
              <a:rPr lang="en-US" sz="1200" dirty="0" err="1"/>
              <a:t>Jingdong</a:t>
            </a:r>
            <a:r>
              <a:rPr lang="en-US" sz="1200" dirty="0"/>
              <a:t> County</a:t>
            </a:r>
          </a:p>
          <a:p>
            <a:pPr marL="800100" lvl="1" indent="-228600" defTabSz="914400">
              <a:lnSpc>
                <a:spcPct val="90000"/>
              </a:lnSpc>
              <a:spcAft>
                <a:spcPts val="600"/>
              </a:spcAft>
              <a:buFont typeface="Arial" panose="020B0604020202020204" pitchFamily="34" charset="0"/>
              <a:buChar char="•"/>
            </a:pPr>
            <a:r>
              <a:rPr lang="en-US" sz="1200" dirty="0" err="1"/>
              <a:t>Wuliang</a:t>
            </a:r>
            <a:endParaRPr lang="en-US" sz="1200" dirty="0"/>
          </a:p>
          <a:p>
            <a:pPr marL="342900" indent="-228600" defTabSz="914400">
              <a:lnSpc>
                <a:spcPct val="90000"/>
              </a:lnSpc>
              <a:spcAft>
                <a:spcPts val="600"/>
              </a:spcAft>
              <a:buFont typeface="Arial" panose="020B0604020202020204" pitchFamily="34" charset="0"/>
              <a:buChar char="•"/>
            </a:pPr>
            <a:r>
              <a:rPr lang="en-US" sz="1200" dirty="0" err="1"/>
              <a:t>Ning’er</a:t>
            </a:r>
            <a:r>
              <a:rPr lang="en-US" sz="1200" dirty="0"/>
              <a:t> County</a:t>
            </a:r>
          </a:p>
          <a:p>
            <a:pPr marL="342900" indent="-228600" defTabSz="914400">
              <a:lnSpc>
                <a:spcPct val="90000"/>
              </a:lnSpc>
              <a:spcAft>
                <a:spcPts val="600"/>
              </a:spcAft>
              <a:buFont typeface="Arial" panose="020B0604020202020204" pitchFamily="34" charset="0"/>
              <a:buChar char="•"/>
            </a:pPr>
            <a:r>
              <a:rPr lang="en-US" sz="1200" dirty="0" err="1"/>
              <a:t>Mojiang</a:t>
            </a:r>
            <a:r>
              <a:rPr lang="en-US" sz="1200" dirty="0"/>
              <a:t> County</a:t>
            </a:r>
          </a:p>
          <a:p>
            <a:pPr marL="342900" indent="-228600" defTabSz="914400">
              <a:lnSpc>
                <a:spcPct val="90000"/>
              </a:lnSpc>
              <a:spcAft>
                <a:spcPts val="600"/>
              </a:spcAft>
              <a:buFont typeface="Arial" panose="020B0604020202020204" pitchFamily="34" charset="0"/>
              <a:buChar char="•"/>
            </a:pPr>
            <a:r>
              <a:rPr lang="en-US" sz="1200" dirty="0" err="1"/>
              <a:t>Jiancheng</a:t>
            </a:r>
            <a:r>
              <a:rPr lang="en-US" sz="1200" dirty="0"/>
              <a:t> County</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0494" y="640080"/>
            <a:ext cx="5840670" cy="5577840"/>
          </a:xfrm>
          <a:prstGeom prst="rect">
            <a:avLst/>
          </a:prstGeom>
          <a:ln>
            <a:noFill/>
          </a:ln>
          <a:effectLst>
            <a:outerShdw blurRad="76200" dist="63500" dir="5040000" algn="tl" rotWithShape="0">
              <a:srgbClr val="000000">
                <a:alpha val="41000"/>
              </a:srgbClr>
            </a:outerShdw>
          </a:effectLst>
        </p:spPr>
      </p:pic>
      <p:sp>
        <p:nvSpPr>
          <p:cNvPr id="5" name="TextBox 4">
            <a:extLst>
              <a:ext uri="{FF2B5EF4-FFF2-40B4-BE49-F238E27FC236}">
                <a16:creationId xmlns:a16="http://schemas.microsoft.com/office/drawing/2014/main" id="{F52631E4-5479-3A00-F6E7-9F6A6ED33A14}"/>
              </a:ext>
            </a:extLst>
          </p:cNvPr>
          <p:cNvSpPr txBox="1"/>
          <p:nvPr/>
        </p:nvSpPr>
        <p:spPr>
          <a:xfrm>
            <a:off x="792983" y="966755"/>
            <a:ext cx="3370084" cy="646331"/>
          </a:xfrm>
          <a:prstGeom prst="rect">
            <a:avLst/>
          </a:prstGeom>
          <a:noFill/>
        </p:spPr>
        <p:txBody>
          <a:bodyPr wrap="square">
            <a:spAutoFit/>
          </a:bodyPr>
          <a:lstStyle/>
          <a:p>
            <a:r>
              <a:rPr lang="en-US" sz="3600" dirty="0"/>
              <a:t>PU’ER (SIMAO)</a:t>
            </a:r>
          </a:p>
        </p:txBody>
      </p:sp>
    </p:spTree>
    <p:extLst>
      <p:ext uri="{BB962C8B-B14F-4D97-AF65-F5344CB8AC3E}">
        <p14:creationId xmlns:p14="http://schemas.microsoft.com/office/powerpoint/2010/main" val="134105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6" name="Picture 28">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7" name="Picture 30">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8" name="Picture 32">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30" name="Rectangle 34">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6">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4" name="Group 38">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40" name="Rectangle 39">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2" name="Rectangle 1"/>
          <p:cNvSpPr/>
          <p:nvPr/>
        </p:nvSpPr>
        <p:spPr>
          <a:xfrm>
            <a:off x="399495" y="2158519"/>
            <a:ext cx="5322456" cy="3567578"/>
          </a:xfrm>
          <a:prstGeom prst="rect">
            <a:avLst/>
          </a:prstGeom>
        </p:spPr>
        <p:txBody>
          <a:bodyPr vert="horz" lIns="91440" tIns="45720" rIns="91440" bIns="45720" rtlCol="0">
            <a:noAutofit/>
          </a:bodyPr>
          <a:lstStyle/>
          <a:p>
            <a:pPr indent="-228600" defTabSz="914400">
              <a:lnSpc>
                <a:spcPct val="90000"/>
              </a:lnSpc>
              <a:spcAft>
                <a:spcPts val="600"/>
              </a:spcAft>
              <a:buClr>
                <a:srgbClr val="C00000"/>
              </a:buClr>
              <a:buFont typeface="Arial" panose="020B0604020202020204" pitchFamily="34" charset="0"/>
              <a:buChar char="•"/>
            </a:pPr>
            <a:r>
              <a:rPr lang="en-US" sz="1200" dirty="0"/>
              <a:t>Pu’er City is named after </a:t>
            </a:r>
            <a:r>
              <a:rPr lang="en-US" sz="1200" dirty="0" err="1"/>
              <a:t>pu'er</a:t>
            </a:r>
            <a:r>
              <a:rPr lang="en-US" sz="1200" dirty="0"/>
              <a:t> tea, whose name it first took in 1729. </a:t>
            </a:r>
          </a:p>
          <a:p>
            <a:pPr indent="-228600" defTabSz="914400">
              <a:lnSpc>
                <a:spcPct val="90000"/>
              </a:lnSpc>
              <a:spcAft>
                <a:spcPts val="600"/>
              </a:spcAft>
              <a:buClr>
                <a:srgbClr val="C00000"/>
              </a:buClr>
              <a:buFont typeface="Arial" panose="020B0604020202020204" pitchFamily="34" charset="0"/>
              <a:buChar char="•"/>
            </a:pPr>
            <a:r>
              <a:rPr lang="en-US" sz="1200" dirty="0"/>
              <a:t>Its name was changed to </a:t>
            </a:r>
            <a:r>
              <a:rPr lang="en-US" sz="1200" dirty="0" err="1"/>
              <a:t>Simao</a:t>
            </a:r>
            <a:r>
              <a:rPr lang="en-US" sz="1200" dirty="0"/>
              <a:t> in 1950 following the Communist victory in the Chinese Civil War, while its surrounding county was known as Pu'er. </a:t>
            </a:r>
          </a:p>
          <a:p>
            <a:pPr indent="-228600" defTabSz="914400">
              <a:lnSpc>
                <a:spcPct val="90000"/>
              </a:lnSpc>
              <a:spcAft>
                <a:spcPts val="600"/>
              </a:spcAft>
              <a:buClr>
                <a:srgbClr val="C00000"/>
              </a:buClr>
              <a:buFont typeface="Arial" panose="020B0604020202020204" pitchFamily="34" charset="0"/>
              <a:buChar char="•"/>
            </a:pPr>
            <a:r>
              <a:rPr lang="en-US" sz="1200" dirty="0"/>
              <a:t>In 2007, the town's name was changed back to Pu'er; </a:t>
            </a:r>
          </a:p>
          <a:p>
            <a:pPr lvl="1" indent="-228600" defTabSz="914400">
              <a:lnSpc>
                <a:spcPct val="90000"/>
              </a:lnSpc>
              <a:spcAft>
                <a:spcPts val="600"/>
              </a:spcAft>
              <a:buClr>
                <a:srgbClr val="C00000"/>
              </a:buClr>
              <a:buFont typeface="Arial" panose="020B0604020202020204" pitchFamily="34" charset="0"/>
              <a:buChar char="•"/>
            </a:pPr>
            <a:r>
              <a:rPr lang="en-US" sz="1200" dirty="0"/>
              <a:t>the surrounding area became known as </a:t>
            </a:r>
            <a:r>
              <a:rPr lang="en-US" sz="1200" dirty="0" err="1"/>
              <a:t>Ning'er</a:t>
            </a:r>
            <a:r>
              <a:rPr lang="en-US" sz="1200" dirty="0"/>
              <a:t> County; </a:t>
            </a:r>
          </a:p>
          <a:p>
            <a:pPr lvl="1" indent="-228600" defTabSz="914400">
              <a:lnSpc>
                <a:spcPct val="90000"/>
              </a:lnSpc>
              <a:spcAft>
                <a:spcPts val="600"/>
              </a:spcAft>
              <a:buClr>
                <a:srgbClr val="C00000"/>
              </a:buClr>
              <a:buFont typeface="Arial" panose="020B0604020202020204" pitchFamily="34" charset="0"/>
              <a:buChar char="•"/>
            </a:pPr>
            <a:r>
              <a:rPr lang="en-US" sz="1200" dirty="0"/>
              <a:t>the name </a:t>
            </a:r>
            <a:r>
              <a:rPr lang="en-US" sz="1200" dirty="0" err="1"/>
              <a:t>Simao</a:t>
            </a:r>
            <a:r>
              <a:rPr lang="en-US" sz="1200" dirty="0"/>
              <a:t> was taken by a town and district within the city. </a:t>
            </a:r>
          </a:p>
          <a:p>
            <a:pPr indent="-228600" defTabSz="914400">
              <a:lnSpc>
                <a:spcPct val="90000"/>
              </a:lnSpc>
              <a:spcAft>
                <a:spcPts val="600"/>
              </a:spcAft>
              <a:buClr>
                <a:srgbClr val="C00000"/>
              </a:buClr>
              <a:buFont typeface="Arial" panose="020B0604020202020204" pitchFamily="34" charset="0"/>
              <a:buChar char="•"/>
            </a:pPr>
            <a:r>
              <a:rPr lang="en-US" sz="1200" dirty="0"/>
              <a:t>The Pu-erh region has an extremely large population of ancient wild tea trees. </a:t>
            </a:r>
          </a:p>
          <a:p>
            <a:pPr indent="-228600" defTabSz="914400">
              <a:lnSpc>
                <a:spcPct val="90000"/>
              </a:lnSpc>
              <a:spcAft>
                <a:spcPts val="600"/>
              </a:spcAft>
              <a:buClr>
                <a:srgbClr val="C00000"/>
              </a:buClr>
              <a:buFont typeface="Arial" panose="020B0604020202020204" pitchFamily="34" charset="0"/>
              <a:buChar char="•"/>
            </a:pPr>
            <a:r>
              <a:rPr lang="en-US" sz="1200" dirty="0"/>
              <a:t>Not only is Pu’er an important place for the actual growing and production of Pu’er tea, but it is also a major distribution center of Pu’er teas. </a:t>
            </a:r>
          </a:p>
          <a:p>
            <a:pPr indent="-228600" defTabSz="914400">
              <a:lnSpc>
                <a:spcPct val="90000"/>
              </a:lnSpc>
              <a:spcAft>
                <a:spcPts val="600"/>
              </a:spcAft>
              <a:buClr>
                <a:srgbClr val="C00000"/>
              </a:buClr>
              <a:buFont typeface="Arial" panose="020B0604020202020204" pitchFamily="34" charset="0"/>
              <a:buChar char="•"/>
            </a:pPr>
            <a:r>
              <a:rPr lang="en-US" sz="1200" dirty="0"/>
              <a:t> A major downturn in the price of tea in 2007 caused severe economic distress</a:t>
            </a:r>
          </a:p>
          <a:p>
            <a:pPr lvl="1" indent="-228600" defTabSz="914400">
              <a:lnSpc>
                <a:spcPct val="90000"/>
              </a:lnSpc>
              <a:spcAft>
                <a:spcPts val="600"/>
              </a:spcAft>
              <a:buClr>
                <a:srgbClr val="C00000"/>
              </a:buClr>
              <a:buFont typeface="Arial" panose="020B0604020202020204" pitchFamily="34" charset="0"/>
              <a:buChar char="•"/>
            </a:pPr>
            <a:r>
              <a:rPr lang="en-US" sz="1200" dirty="0"/>
              <a:t>The price of Pu'er has since recovered and Pu'er tea still contributes much to the income of the area.</a:t>
            </a:r>
          </a:p>
          <a:p>
            <a:pPr indent="-228600" defTabSz="914400">
              <a:lnSpc>
                <a:spcPct val="90000"/>
              </a:lnSpc>
              <a:spcAft>
                <a:spcPts val="600"/>
              </a:spcAft>
              <a:buClr>
                <a:srgbClr val="C00000"/>
              </a:buClr>
              <a:buFont typeface="Arial" panose="020B0604020202020204" pitchFamily="34" charset="0"/>
              <a:buChar char="•"/>
            </a:pPr>
            <a:r>
              <a:rPr lang="en-US" sz="1200" dirty="0"/>
              <a:t>In ancient times, tea would be sent to the city of Pu’er to be processed before being sold, which is what eventually came to be known as Pu’er tea.  </a:t>
            </a:r>
          </a:p>
          <a:p>
            <a:pPr indent="-228600" defTabSz="914400">
              <a:lnSpc>
                <a:spcPct val="90000"/>
              </a:lnSpc>
              <a:spcAft>
                <a:spcPts val="600"/>
              </a:spcAft>
              <a:buClr>
                <a:srgbClr val="C00000"/>
              </a:buClr>
              <a:buFont typeface="Arial" panose="020B0604020202020204" pitchFamily="34" charset="0"/>
              <a:buChar char="•"/>
            </a:pPr>
            <a:r>
              <a:rPr lang="en-US" sz="1200" dirty="0"/>
              <a:t>There is also an ancient tea tree in Pu’er which is thousands of years old, called Zhen Yuan, as well as many other old and beautiful tea trees.</a:t>
            </a:r>
          </a:p>
        </p:txBody>
      </p:sp>
      <p:pic>
        <p:nvPicPr>
          <p:cNvPr id="24" name="Picture 23" descr="A picture containing person, man, building, food&#10;&#10;Description automatically generated">
            <a:extLst>
              <a:ext uri="{FF2B5EF4-FFF2-40B4-BE49-F238E27FC236}">
                <a16:creationId xmlns:a16="http://schemas.microsoft.com/office/drawing/2014/main" id="{5B43A9E4-84E7-4A8F-8228-960A4D76981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526" r="24824" b="-1"/>
          <a:stretch/>
        </p:blipFill>
        <p:spPr>
          <a:xfrm>
            <a:off x="6096000" y="10"/>
            <a:ext cx="6092823" cy="6856310"/>
          </a:xfrm>
          <a:prstGeom prst="rect">
            <a:avLst/>
          </a:prstGeom>
          <a:ln>
            <a:noFill/>
          </a:ln>
          <a:effectLst/>
        </p:spPr>
      </p:pic>
      <p:sp>
        <p:nvSpPr>
          <p:cNvPr id="36" name="Rectangle 42">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p:nvSpPr>
        <p:spPr>
          <a:xfrm>
            <a:off x="680321" y="753228"/>
            <a:ext cx="5041629" cy="1080938"/>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600" b="1" dirty="0" err="1">
                <a:latin typeface="+mj-lt"/>
                <a:ea typeface="+mj-ea"/>
                <a:cs typeface="+mj-cs"/>
              </a:rPr>
              <a:t>Pu’ER</a:t>
            </a:r>
            <a:r>
              <a:rPr lang="en-US" sz="3600" b="1" dirty="0">
                <a:latin typeface="+mj-lt"/>
                <a:ea typeface="+mj-ea"/>
                <a:cs typeface="+mj-cs"/>
              </a:rPr>
              <a:t> (SIMAO)</a:t>
            </a:r>
          </a:p>
        </p:txBody>
      </p:sp>
      <p:pic>
        <p:nvPicPr>
          <p:cNvPr id="38" name="Picture 44">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1297845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6" name="Picture 55">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58" name="Picture 57">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60" name="Rectangle 59">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64" name="Rectangle 63">
            <a:extLst>
              <a:ext uri="{FF2B5EF4-FFF2-40B4-BE49-F238E27FC236}">
                <a16:creationId xmlns:a16="http://schemas.microsoft.com/office/drawing/2014/main" id="{00573A24-AD84-4562-A993-7D04E1D18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65">
            <a:extLst>
              <a:ext uri="{FF2B5EF4-FFF2-40B4-BE49-F238E27FC236}">
                <a16:creationId xmlns:a16="http://schemas.microsoft.com/office/drawing/2014/main" id="{B3C087F8-F09C-4C07-B55F-6081689A24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8" name="Rectangle 67">
            <a:extLst>
              <a:ext uri="{FF2B5EF4-FFF2-40B4-BE49-F238E27FC236}">
                <a16:creationId xmlns:a16="http://schemas.microsoft.com/office/drawing/2014/main" id="{FC49D257-5737-4C0D-89EA-9C311AF2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9176" y="0"/>
            <a:ext cx="6092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69">
            <a:extLst>
              <a:ext uri="{FF2B5EF4-FFF2-40B4-BE49-F238E27FC236}">
                <a16:creationId xmlns:a16="http://schemas.microsoft.com/office/drawing/2014/main" id="{E13D267A-94F5-488A-94C6-5D7156D9AF8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688333"/>
            <a:ext cx="6400800" cy="185701"/>
          </a:xfrm>
          <a:prstGeom prst="rect">
            <a:avLst/>
          </a:prstGeom>
        </p:spPr>
      </p:pic>
      <p:sp>
        <p:nvSpPr>
          <p:cNvPr id="72" name="Rectangle 71">
            <a:extLst>
              <a:ext uri="{FF2B5EF4-FFF2-40B4-BE49-F238E27FC236}">
                <a16:creationId xmlns:a16="http://schemas.microsoft.com/office/drawing/2014/main" id="{46CE3EB2-91DF-4F5D-8874-744AAAE311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162908"/>
            <a:ext cx="6411743" cy="253218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1684" y="2385193"/>
            <a:ext cx="5717434" cy="2133600"/>
          </a:xfrm>
        </p:spPr>
        <p:txBody>
          <a:bodyPr vert="horz" lIns="91440" tIns="45720" rIns="91440" bIns="45720" rtlCol="0" anchor="ctr">
            <a:normAutofit/>
          </a:bodyPr>
          <a:lstStyle/>
          <a:p>
            <a:pPr algn="r"/>
            <a:r>
              <a:rPr lang="en-US" sz="5400" b="1" dirty="0"/>
              <a:t>XISHUANGBANNA</a:t>
            </a:r>
          </a:p>
        </p:txBody>
      </p:sp>
      <p:pic>
        <p:nvPicPr>
          <p:cNvPr id="3" name="Picture 2">
            <a:extLst>
              <a:ext uri="{FF2B5EF4-FFF2-40B4-BE49-F238E27FC236}">
                <a16:creationId xmlns:a16="http://schemas.microsoft.com/office/drawing/2014/main" id="{D5D86EB2-5A4D-670C-7DD9-8B3922070125}"/>
              </a:ext>
            </a:extLst>
          </p:cNvPr>
          <p:cNvPicPr>
            <a:picLocks noChangeAspect="1"/>
          </p:cNvPicPr>
          <p:nvPr/>
        </p:nvPicPr>
        <p:blipFill>
          <a:blip r:embed="rId5"/>
          <a:stretch>
            <a:fillRect/>
          </a:stretch>
        </p:blipFill>
        <p:spPr>
          <a:xfrm>
            <a:off x="7173319" y="473978"/>
            <a:ext cx="3944537" cy="5956029"/>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4068803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224C28B3-E902-49D1-98A0-582D277A0E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2" name="Picture 11">
            <a:extLst>
              <a:ext uri="{FF2B5EF4-FFF2-40B4-BE49-F238E27FC236}">
                <a16:creationId xmlns:a16="http://schemas.microsoft.com/office/drawing/2014/main" id="{F3A6C14C-E755-4A02-821B-6EA2D4C9F2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4" name="Rectangle 13">
            <a:extLst>
              <a:ext uri="{FF2B5EF4-FFF2-40B4-BE49-F238E27FC236}">
                <a16:creationId xmlns:a16="http://schemas.microsoft.com/office/drawing/2014/main" id="{6478287C-E119-4E9C-95B0-518478BD9D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EA4A294F-6D36-425B-8632-27FD6A284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8" name="Rectangle 17">
            <a:extLst>
              <a:ext uri="{FF2B5EF4-FFF2-40B4-BE49-F238E27FC236}">
                <a16:creationId xmlns:a16="http://schemas.microsoft.com/office/drawing/2014/main" id="{F4979F40-3A44-4CCB-9EB7-F8318BCE5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15291D39-6B03-4BB5-BFC6-CBF11E90BF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22" name="Rectangle 21">
            <a:extLst>
              <a:ext uri="{FF2B5EF4-FFF2-40B4-BE49-F238E27FC236}">
                <a16:creationId xmlns:a16="http://schemas.microsoft.com/office/drawing/2014/main" id="{AFD071FA-0514-4371-9568-86216A1F4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211DDA4-E7B5-4325-A844-B7F59B084B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6" name="Picture 25">
            <a:extLst>
              <a:ext uri="{FF2B5EF4-FFF2-40B4-BE49-F238E27FC236}">
                <a16:creationId xmlns:a16="http://schemas.microsoft.com/office/drawing/2014/main" id="{0D58E222-6309-4F79-AC20-9D3C69CD9B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sp>
        <p:nvSpPr>
          <p:cNvPr id="5" name="TextBox 4">
            <a:extLst>
              <a:ext uri="{FF2B5EF4-FFF2-40B4-BE49-F238E27FC236}">
                <a16:creationId xmlns:a16="http://schemas.microsoft.com/office/drawing/2014/main" id="{F52631E4-5479-3A00-F6E7-9F6A6ED33A14}"/>
              </a:ext>
            </a:extLst>
          </p:cNvPr>
          <p:cNvSpPr txBox="1"/>
          <p:nvPr/>
        </p:nvSpPr>
        <p:spPr>
          <a:xfrm>
            <a:off x="628996" y="966755"/>
            <a:ext cx="3698058" cy="646331"/>
          </a:xfrm>
          <a:prstGeom prst="rect">
            <a:avLst/>
          </a:prstGeom>
          <a:noFill/>
        </p:spPr>
        <p:txBody>
          <a:bodyPr wrap="square">
            <a:spAutoFit/>
          </a:bodyPr>
          <a:lstStyle/>
          <a:p>
            <a:r>
              <a:rPr lang="en-US" sz="3600" dirty="0"/>
              <a:t>XISHUANGBANNA</a:t>
            </a:r>
          </a:p>
        </p:txBody>
      </p:sp>
      <p:pic>
        <p:nvPicPr>
          <p:cNvPr id="4" name="Picture 3">
            <a:extLst>
              <a:ext uri="{FF2B5EF4-FFF2-40B4-BE49-F238E27FC236}">
                <a16:creationId xmlns:a16="http://schemas.microsoft.com/office/drawing/2014/main" id="{ED7D3AB0-ED90-7B4D-D655-B2C0C3CFC81E}"/>
              </a:ext>
            </a:extLst>
          </p:cNvPr>
          <p:cNvPicPr>
            <a:picLocks noChangeAspect="1"/>
          </p:cNvPicPr>
          <p:nvPr/>
        </p:nvPicPr>
        <p:blipFill>
          <a:blip r:embed="rId5"/>
          <a:stretch>
            <a:fillRect/>
          </a:stretch>
        </p:blipFill>
        <p:spPr>
          <a:xfrm>
            <a:off x="5478839" y="1048304"/>
            <a:ext cx="5948134" cy="4761389"/>
          </a:xfrm>
          <a:prstGeom prst="rect">
            <a:avLst/>
          </a:prstGeom>
        </p:spPr>
      </p:pic>
      <p:sp>
        <p:nvSpPr>
          <p:cNvPr id="6" name="Rectangle 5">
            <a:extLst>
              <a:ext uri="{FF2B5EF4-FFF2-40B4-BE49-F238E27FC236}">
                <a16:creationId xmlns:a16="http://schemas.microsoft.com/office/drawing/2014/main" id="{11538EC1-D7EE-C611-9923-C3ADE930BAB0}"/>
              </a:ext>
            </a:extLst>
          </p:cNvPr>
          <p:cNvSpPr/>
          <p:nvPr/>
        </p:nvSpPr>
        <p:spPr>
          <a:xfrm>
            <a:off x="-1" y="2323282"/>
            <a:ext cx="2707254" cy="4431983"/>
          </a:xfrm>
          <a:prstGeom prst="rect">
            <a:avLst/>
          </a:prstGeom>
        </p:spPr>
        <p:txBody>
          <a:bodyPr wrap="square">
            <a:spAutoFit/>
          </a:bodyPr>
          <a:lstStyle/>
          <a:p>
            <a:r>
              <a:rPr lang="en-US" dirty="0">
                <a:solidFill>
                  <a:schemeClr val="bg1"/>
                </a:solidFill>
              </a:rPr>
              <a:t>1-Menghai County</a:t>
            </a:r>
          </a:p>
          <a:p>
            <a:pPr marL="800100" lvl="1" indent="-342900">
              <a:buFont typeface="+mj-lt"/>
              <a:buAutoNum type="arabicPeriod"/>
            </a:pPr>
            <a:r>
              <a:rPr lang="en-US" sz="1200" dirty="0" err="1">
                <a:solidFill>
                  <a:schemeClr val="bg1"/>
                </a:solidFill>
              </a:rPr>
              <a:t>Nannuo</a:t>
            </a:r>
            <a:endParaRPr lang="en-US" sz="1200" dirty="0">
              <a:solidFill>
                <a:schemeClr val="bg1"/>
              </a:solidFill>
            </a:endParaRPr>
          </a:p>
          <a:p>
            <a:pPr marL="1257300" lvl="2" indent="-342900">
              <a:buFont typeface="+mj-lt"/>
              <a:buAutoNum type="arabicPeriod"/>
            </a:pPr>
            <a:r>
              <a:rPr lang="en-US" sz="1200" dirty="0" err="1">
                <a:solidFill>
                  <a:schemeClr val="bg1"/>
                </a:solidFill>
              </a:rPr>
              <a:t>Banpozhai</a:t>
            </a:r>
            <a:endParaRPr lang="en-US" sz="1200" dirty="0">
              <a:solidFill>
                <a:schemeClr val="bg1"/>
              </a:solidFill>
            </a:endParaRPr>
          </a:p>
          <a:p>
            <a:pPr marL="1257300" lvl="2" indent="-342900">
              <a:buFont typeface="+mj-lt"/>
              <a:buAutoNum type="arabicPeriod"/>
            </a:pPr>
            <a:r>
              <a:rPr lang="en-US" sz="1200" dirty="0">
                <a:solidFill>
                  <a:schemeClr val="bg1"/>
                </a:solidFill>
              </a:rPr>
              <a:t>Pasha</a:t>
            </a:r>
          </a:p>
          <a:p>
            <a:pPr marL="1257300" lvl="2" indent="-342900">
              <a:buFont typeface="+mj-lt"/>
              <a:buAutoNum type="arabicPeriod"/>
            </a:pPr>
            <a:r>
              <a:rPr lang="en-US" sz="1200" dirty="0">
                <a:solidFill>
                  <a:schemeClr val="bg1"/>
                </a:solidFill>
              </a:rPr>
              <a:t>Bama</a:t>
            </a:r>
          </a:p>
          <a:p>
            <a:pPr marL="800100" lvl="1" indent="-342900">
              <a:buFont typeface="+mj-lt"/>
              <a:buAutoNum type="arabicPeriod"/>
            </a:pPr>
            <a:r>
              <a:rPr lang="en-US" sz="1200" dirty="0" err="1">
                <a:solidFill>
                  <a:schemeClr val="bg1"/>
                </a:solidFill>
              </a:rPr>
              <a:t>Mengsong</a:t>
            </a:r>
            <a:endParaRPr lang="en-US" sz="1200" dirty="0">
              <a:solidFill>
                <a:schemeClr val="bg1"/>
              </a:solidFill>
            </a:endParaRPr>
          </a:p>
          <a:p>
            <a:pPr marL="1257300" lvl="2" indent="-342900">
              <a:buFont typeface="+mj-lt"/>
              <a:buAutoNum type="arabicPeriod"/>
            </a:pPr>
            <a:r>
              <a:rPr lang="en-US" sz="1200" dirty="0">
                <a:solidFill>
                  <a:schemeClr val="bg1"/>
                </a:solidFill>
              </a:rPr>
              <a:t>Naka</a:t>
            </a:r>
          </a:p>
          <a:p>
            <a:pPr marL="1257300" lvl="2" indent="-342900">
              <a:buFont typeface="+mj-lt"/>
              <a:buAutoNum type="arabicPeriod"/>
            </a:pPr>
            <a:r>
              <a:rPr lang="en-US" sz="1200" dirty="0" err="1">
                <a:solidFill>
                  <a:schemeClr val="bg1"/>
                </a:solidFill>
              </a:rPr>
              <a:t>Damalu</a:t>
            </a:r>
            <a:endParaRPr lang="en-US" sz="1200" dirty="0">
              <a:solidFill>
                <a:schemeClr val="bg1"/>
              </a:solidFill>
            </a:endParaRPr>
          </a:p>
          <a:p>
            <a:pPr marL="800100" lvl="1" indent="-342900">
              <a:buFont typeface="+mj-lt"/>
              <a:buAutoNum type="arabicPeriod"/>
            </a:pPr>
            <a:r>
              <a:rPr lang="en-US" sz="1200" dirty="0">
                <a:solidFill>
                  <a:schemeClr val="bg1"/>
                </a:solidFill>
              </a:rPr>
              <a:t>Bulang</a:t>
            </a:r>
          </a:p>
          <a:p>
            <a:pPr marL="1257300" lvl="2" indent="-342900">
              <a:buFont typeface="+mj-lt"/>
              <a:buAutoNum type="arabicPeriod"/>
            </a:pPr>
            <a:r>
              <a:rPr lang="en-US" sz="1200" dirty="0">
                <a:solidFill>
                  <a:schemeClr val="bg1"/>
                </a:solidFill>
              </a:rPr>
              <a:t>Lao </a:t>
            </a:r>
            <a:r>
              <a:rPr lang="en-US" sz="1200" dirty="0" err="1">
                <a:solidFill>
                  <a:schemeClr val="bg1"/>
                </a:solidFill>
              </a:rPr>
              <a:t>Banzhang</a:t>
            </a:r>
            <a:endParaRPr lang="en-US" sz="1200" dirty="0">
              <a:solidFill>
                <a:schemeClr val="bg1"/>
              </a:solidFill>
            </a:endParaRPr>
          </a:p>
          <a:p>
            <a:pPr marL="1257300" lvl="2" indent="-342900">
              <a:buFont typeface="+mj-lt"/>
              <a:buAutoNum type="arabicPeriod"/>
            </a:pPr>
            <a:r>
              <a:rPr lang="en-US" sz="1200" dirty="0">
                <a:solidFill>
                  <a:schemeClr val="bg1"/>
                </a:solidFill>
              </a:rPr>
              <a:t>Xin </a:t>
            </a:r>
            <a:r>
              <a:rPr lang="en-US" sz="1200" dirty="0" err="1">
                <a:solidFill>
                  <a:schemeClr val="bg1"/>
                </a:solidFill>
              </a:rPr>
              <a:t>Banzhang</a:t>
            </a:r>
            <a:endParaRPr lang="en-US" sz="1200" dirty="0">
              <a:solidFill>
                <a:schemeClr val="bg1"/>
              </a:solidFill>
            </a:endParaRPr>
          </a:p>
          <a:p>
            <a:pPr marL="1257300" lvl="2" indent="-342900">
              <a:buFont typeface="+mj-lt"/>
              <a:buAutoNum type="arabicPeriod"/>
            </a:pPr>
            <a:r>
              <a:rPr lang="en-US" sz="1200" dirty="0">
                <a:solidFill>
                  <a:schemeClr val="bg1"/>
                </a:solidFill>
              </a:rPr>
              <a:t>Lao Mane</a:t>
            </a:r>
          </a:p>
          <a:p>
            <a:pPr marL="1257300" lvl="2" indent="-342900">
              <a:buFont typeface="+mj-lt"/>
              <a:buAutoNum type="arabicPeriod"/>
            </a:pPr>
            <a:r>
              <a:rPr lang="en-US" sz="1200" dirty="0" err="1">
                <a:solidFill>
                  <a:schemeClr val="bg1"/>
                </a:solidFill>
              </a:rPr>
              <a:t>Mannuo</a:t>
            </a:r>
            <a:endParaRPr lang="en-US" sz="1200" dirty="0">
              <a:solidFill>
                <a:schemeClr val="bg1"/>
              </a:solidFill>
            </a:endParaRPr>
          </a:p>
          <a:p>
            <a:pPr marL="1257300" lvl="2" indent="-342900">
              <a:buFont typeface="+mj-lt"/>
              <a:buAutoNum type="arabicPeriod"/>
            </a:pPr>
            <a:r>
              <a:rPr lang="en-US" sz="1200" dirty="0" err="1">
                <a:solidFill>
                  <a:schemeClr val="bg1"/>
                </a:solidFill>
              </a:rPr>
              <a:t>Zhangjiazhai</a:t>
            </a:r>
            <a:endParaRPr lang="en-US" sz="1200" dirty="0">
              <a:solidFill>
                <a:schemeClr val="bg1"/>
              </a:solidFill>
            </a:endParaRPr>
          </a:p>
          <a:p>
            <a:pPr marL="800100" lvl="1" indent="-342900">
              <a:buFont typeface="+mj-lt"/>
              <a:buAutoNum type="arabicPeriod"/>
            </a:pPr>
            <a:r>
              <a:rPr lang="en-US" sz="1200" dirty="0">
                <a:solidFill>
                  <a:schemeClr val="bg1"/>
                </a:solidFill>
              </a:rPr>
              <a:t>Bada</a:t>
            </a:r>
          </a:p>
          <a:p>
            <a:pPr marL="1257300" lvl="2" indent="-342900">
              <a:buFont typeface="+mj-lt"/>
              <a:buAutoNum type="arabicPeriod"/>
            </a:pPr>
            <a:r>
              <a:rPr lang="en-US" sz="1200" dirty="0" err="1">
                <a:solidFill>
                  <a:schemeClr val="bg1"/>
                </a:solidFill>
              </a:rPr>
              <a:t>Zhanglangzhai</a:t>
            </a:r>
            <a:endParaRPr lang="en-US" sz="1200" dirty="0">
              <a:solidFill>
                <a:schemeClr val="bg1"/>
              </a:solidFill>
            </a:endParaRPr>
          </a:p>
          <a:p>
            <a:pPr marL="1257300" lvl="2" indent="-342900">
              <a:buFont typeface="+mj-lt"/>
              <a:buAutoNum type="arabicPeriod"/>
            </a:pPr>
            <a:r>
              <a:rPr lang="en-US" sz="1200" dirty="0" err="1">
                <a:solidFill>
                  <a:schemeClr val="bg1"/>
                </a:solidFill>
              </a:rPr>
              <a:t>Manpalezhai</a:t>
            </a:r>
            <a:endParaRPr lang="en-US" sz="1200" dirty="0">
              <a:solidFill>
                <a:schemeClr val="bg1"/>
              </a:solidFill>
            </a:endParaRPr>
          </a:p>
          <a:p>
            <a:pPr marL="800100" lvl="1" indent="-342900">
              <a:buFont typeface="+mj-lt"/>
              <a:buAutoNum type="arabicPeriod"/>
            </a:pPr>
            <a:r>
              <a:rPr lang="en-US" sz="1200" dirty="0" err="1">
                <a:solidFill>
                  <a:schemeClr val="bg1"/>
                </a:solidFill>
              </a:rPr>
              <a:t>Hekai</a:t>
            </a:r>
            <a:endParaRPr lang="en-US" sz="1200" dirty="0">
              <a:solidFill>
                <a:schemeClr val="bg1"/>
              </a:solidFill>
            </a:endParaRPr>
          </a:p>
          <a:p>
            <a:pPr marL="1257300" lvl="2" indent="-342900">
              <a:buFont typeface="+mj-lt"/>
              <a:buAutoNum type="arabicPeriod"/>
            </a:pPr>
            <a:r>
              <a:rPr lang="en-US" sz="1200" dirty="0" err="1">
                <a:solidFill>
                  <a:schemeClr val="bg1"/>
                </a:solidFill>
              </a:rPr>
              <a:t>Mannong</a:t>
            </a:r>
            <a:endParaRPr lang="en-US" sz="1200" dirty="0">
              <a:solidFill>
                <a:schemeClr val="bg1"/>
              </a:solidFill>
            </a:endParaRPr>
          </a:p>
          <a:p>
            <a:pPr marL="800100" lvl="1" indent="-342900">
              <a:buFont typeface="+mj-lt"/>
              <a:buAutoNum type="arabicPeriod"/>
            </a:pPr>
            <a:r>
              <a:rPr lang="en-US" sz="1200" dirty="0" err="1">
                <a:solidFill>
                  <a:schemeClr val="bg1"/>
                </a:solidFill>
              </a:rPr>
              <a:t>Nanqiao</a:t>
            </a:r>
            <a:endParaRPr lang="en-US" sz="1200" dirty="0">
              <a:solidFill>
                <a:schemeClr val="bg1"/>
              </a:solidFill>
            </a:endParaRPr>
          </a:p>
          <a:p>
            <a:endParaRPr lang="en-US" dirty="0">
              <a:solidFill>
                <a:schemeClr val="bg1"/>
              </a:solidFill>
              <a:latin typeface="Arial" panose="020B0604020202020204" pitchFamily="34" charset="0"/>
            </a:endParaRPr>
          </a:p>
          <a:p>
            <a:endParaRPr lang="en-US" dirty="0">
              <a:solidFill>
                <a:schemeClr val="bg1"/>
              </a:solidFill>
              <a:latin typeface="Arial" panose="020B0604020202020204" pitchFamily="34" charset="0"/>
            </a:endParaRPr>
          </a:p>
        </p:txBody>
      </p:sp>
      <p:sp>
        <p:nvSpPr>
          <p:cNvPr id="7" name="TextBox 6">
            <a:extLst>
              <a:ext uri="{FF2B5EF4-FFF2-40B4-BE49-F238E27FC236}">
                <a16:creationId xmlns:a16="http://schemas.microsoft.com/office/drawing/2014/main" id="{12BCEE0A-8FF2-5FD0-304C-68E53CD7C306}"/>
              </a:ext>
            </a:extLst>
          </p:cNvPr>
          <p:cNvSpPr txBox="1"/>
          <p:nvPr/>
        </p:nvSpPr>
        <p:spPr>
          <a:xfrm>
            <a:off x="2242900" y="2322103"/>
            <a:ext cx="2424062" cy="738664"/>
          </a:xfrm>
          <a:prstGeom prst="rect">
            <a:avLst/>
          </a:prstGeom>
          <a:noFill/>
        </p:spPr>
        <p:txBody>
          <a:bodyPr wrap="none" rtlCol="0">
            <a:spAutoFit/>
          </a:bodyPr>
          <a:lstStyle/>
          <a:p>
            <a:r>
              <a:rPr lang="en-US" dirty="0">
                <a:solidFill>
                  <a:schemeClr val="bg1"/>
                </a:solidFill>
              </a:rPr>
              <a:t>2. </a:t>
            </a:r>
            <a:r>
              <a:rPr lang="en-US" dirty="0" err="1">
                <a:solidFill>
                  <a:schemeClr val="bg1"/>
                </a:solidFill>
              </a:rPr>
              <a:t>Jinghong</a:t>
            </a:r>
            <a:r>
              <a:rPr lang="en-US" dirty="0">
                <a:solidFill>
                  <a:schemeClr val="bg1"/>
                </a:solidFill>
              </a:rPr>
              <a:t> City</a:t>
            </a:r>
          </a:p>
          <a:p>
            <a:pPr marL="800100" lvl="1" indent="-342900">
              <a:buFont typeface="+mj-lt"/>
              <a:buAutoNum type="arabicPeriod"/>
            </a:pPr>
            <a:r>
              <a:rPr lang="en-US" sz="1200" dirty="0" err="1">
                <a:solidFill>
                  <a:schemeClr val="bg1"/>
                </a:solidFill>
              </a:rPr>
              <a:t>Jinuo</a:t>
            </a:r>
            <a:r>
              <a:rPr lang="en-US" sz="1200" dirty="0">
                <a:solidFill>
                  <a:schemeClr val="bg1"/>
                </a:solidFill>
              </a:rPr>
              <a:t> Shan </a:t>
            </a:r>
            <a:r>
              <a:rPr lang="en-US" sz="1000" dirty="0">
                <a:solidFill>
                  <a:schemeClr val="bg1"/>
                </a:solidFill>
              </a:rPr>
              <a:t>(Old </a:t>
            </a:r>
            <a:r>
              <a:rPr lang="en-US" sz="1000" dirty="0" err="1">
                <a:solidFill>
                  <a:schemeClr val="bg1"/>
                </a:solidFill>
              </a:rPr>
              <a:t>Youle</a:t>
            </a:r>
            <a:r>
              <a:rPr lang="en-US" sz="1000" dirty="0">
                <a:solidFill>
                  <a:schemeClr val="bg1"/>
                </a:solidFill>
              </a:rPr>
              <a:t>)</a:t>
            </a:r>
          </a:p>
          <a:p>
            <a:pPr marL="800100" lvl="1" indent="-342900">
              <a:buFont typeface="+mj-lt"/>
              <a:buAutoNum type="arabicPeriod"/>
            </a:pPr>
            <a:r>
              <a:rPr lang="en-US" sz="1200" dirty="0" err="1">
                <a:solidFill>
                  <a:schemeClr val="bg1"/>
                </a:solidFill>
              </a:rPr>
              <a:t>Menglong</a:t>
            </a:r>
            <a:endParaRPr lang="en-US" dirty="0">
              <a:solidFill>
                <a:schemeClr val="bg1"/>
              </a:solidFill>
            </a:endParaRPr>
          </a:p>
        </p:txBody>
      </p:sp>
      <p:sp>
        <p:nvSpPr>
          <p:cNvPr id="9" name="TextBox 8">
            <a:extLst>
              <a:ext uri="{FF2B5EF4-FFF2-40B4-BE49-F238E27FC236}">
                <a16:creationId xmlns:a16="http://schemas.microsoft.com/office/drawing/2014/main" id="{6CFE578E-FFEB-00F5-0E2C-223DBFD0E9BE}"/>
              </a:ext>
            </a:extLst>
          </p:cNvPr>
          <p:cNvSpPr txBox="1"/>
          <p:nvPr/>
        </p:nvSpPr>
        <p:spPr>
          <a:xfrm>
            <a:off x="2242900" y="3060767"/>
            <a:ext cx="2622943" cy="3139321"/>
          </a:xfrm>
          <a:prstGeom prst="rect">
            <a:avLst/>
          </a:prstGeom>
          <a:noFill/>
        </p:spPr>
        <p:txBody>
          <a:bodyPr wrap="square" rtlCol="0">
            <a:spAutoFit/>
          </a:bodyPr>
          <a:lstStyle/>
          <a:p>
            <a:r>
              <a:rPr lang="en-US" dirty="0">
                <a:solidFill>
                  <a:schemeClr val="bg1"/>
                </a:solidFill>
              </a:rPr>
              <a:t>3. </a:t>
            </a:r>
            <a:r>
              <a:rPr lang="en-US" dirty="0" err="1">
                <a:solidFill>
                  <a:schemeClr val="bg1"/>
                </a:solidFill>
              </a:rPr>
              <a:t>Mengla</a:t>
            </a:r>
            <a:r>
              <a:rPr lang="en-US" dirty="0">
                <a:solidFill>
                  <a:schemeClr val="bg1"/>
                </a:solidFill>
              </a:rPr>
              <a:t> County</a:t>
            </a:r>
          </a:p>
          <a:p>
            <a:pPr marL="800100" lvl="1" indent="-342900">
              <a:buFont typeface="+mj-lt"/>
              <a:buAutoNum type="arabicPeriod"/>
            </a:pPr>
            <a:r>
              <a:rPr lang="en-US" sz="1200" dirty="0" err="1">
                <a:solidFill>
                  <a:schemeClr val="bg1"/>
                </a:solidFill>
              </a:rPr>
              <a:t>Yiwu</a:t>
            </a:r>
            <a:endParaRPr lang="en-US" sz="1200" dirty="0">
              <a:solidFill>
                <a:schemeClr val="bg1"/>
              </a:solidFill>
            </a:endParaRPr>
          </a:p>
          <a:p>
            <a:pPr marL="1257300" lvl="2" indent="-342900">
              <a:buFont typeface="+mj-lt"/>
              <a:buAutoNum type="arabicPeriod"/>
            </a:pPr>
            <a:r>
              <a:rPr lang="en-US" sz="1200" dirty="0" err="1">
                <a:solidFill>
                  <a:schemeClr val="bg1"/>
                </a:solidFill>
              </a:rPr>
              <a:t>Mahei</a:t>
            </a:r>
            <a:endParaRPr lang="en-US" sz="1200" dirty="0">
              <a:solidFill>
                <a:schemeClr val="bg1"/>
              </a:solidFill>
            </a:endParaRPr>
          </a:p>
          <a:p>
            <a:pPr marL="1257300" lvl="2" indent="-342900">
              <a:buFont typeface="+mj-lt"/>
              <a:buAutoNum type="arabicPeriod"/>
            </a:pPr>
            <a:r>
              <a:rPr lang="en-US" sz="1200" dirty="0" err="1">
                <a:solidFill>
                  <a:schemeClr val="bg1"/>
                </a:solidFill>
              </a:rPr>
              <a:t>Gaoshan</a:t>
            </a:r>
            <a:endParaRPr lang="en-US" sz="1200" dirty="0">
              <a:solidFill>
                <a:schemeClr val="bg1"/>
              </a:solidFill>
            </a:endParaRPr>
          </a:p>
          <a:p>
            <a:pPr marL="1257300" lvl="2" indent="-342900">
              <a:buFont typeface="+mj-lt"/>
              <a:buAutoNum type="arabicPeriod"/>
            </a:pPr>
            <a:r>
              <a:rPr lang="en-US" sz="1200" dirty="0" err="1">
                <a:solidFill>
                  <a:schemeClr val="bg1"/>
                </a:solidFill>
              </a:rPr>
              <a:t>Luoshuidong</a:t>
            </a:r>
            <a:endParaRPr lang="en-US" sz="1200" dirty="0">
              <a:solidFill>
                <a:schemeClr val="bg1"/>
              </a:solidFill>
            </a:endParaRPr>
          </a:p>
          <a:p>
            <a:pPr marL="1257300" lvl="2" indent="-342900">
              <a:buFont typeface="+mj-lt"/>
              <a:buAutoNum type="arabicPeriod"/>
            </a:pPr>
            <a:r>
              <a:rPr lang="en-US" sz="1200" dirty="0" err="1">
                <a:solidFill>
                  <a:schemeClr val="bg1"/>
                </a:solidFill>
              </a:rPr>
              <a:t>Manxiu</a:t>
            </a:r>
            <a:endParaRPr lang="en-US" sz="1200" dirty="0">
              <a:solidFill>
                <a:schemeClr val="bg1"/>
              </a:solidFill>
            </a:endParaRPr>
          </a:p>
          <a:p>
            <a:pPr marL="1257300" lvl="2" indent="-342900">
              <a:buFont typeface="+mj-lt"/>
              <a:buAutoNum type="arabicPeriod"/>
            </a:pPr>
            <a:r>
              <a:rPr lang="en-US" sz="1200" dirty="0" err="1">
                <a:solidFill>
                  <a:schemeClr val="bg1"/>
                </a:solidFill>
              </a:rPr>
              <a:t>Sanheshe</a:t>
            </a:r>
            <a:endParaRPr lang="en-US" sz="1200" dirty="0">
              <a:solidFill>
                <a:schemeClr val="bg1"/>
              </a:solidFill>
            </a:endParaRPr>
          </a:p>
          <a:p>
            <a:pPr marL="1257300" lvl="2" indent="-342900">
              <a:buFont typeface="+mj-lt"/>
              <a:buAutoNum type="arabicPeriod"/>
            </a:pPr>
            <a:r>
              <a:rPr lang="en-US" sz="1200" dirty="0" err="1">
                <a:solidFill>
                  <a:schemeClr val="bg1"/>
                </a:solidFill>
              </a:rPr>
              <a:t>Yibi</a:t>
            </a:r>
            <a:endParaRPr lang="en-US" sz="1200" dirty="0">
              <a:solidFill>
                <a:schemeClr val="bg1"/>
              </a:solidFill>
            </a:endParaRPr>
          </a:p>
          <a:p>
            <a:pPr marL="1257300" lvl="2" indent="-342900">
              <a:buFont typeface="+mj-lt"/>
              <a:buAutoNum type="arabicPeriod"/>
            </a:pPr>
            <a:r>
              <a:rPr lang="en-US" sz="1200" dirty="0" err="1">
                <a:solidFill>
                  <a:schemeClr val="bg1"/>
                </a:solidFill>
              </a:rPr>
              <a:t>Zhangjiawan</a:t>
            </a:r>
            <a:endParaRPr lang="en-US" sz="1200" dirty="0">
              <a:solidFill>
                <a:schemeClr val="bg1"/>
              </a:solidFill>
            </a:endParaRPr>
          </a:p>
          <a:p>
            <a:pPr marL="800100" lvl="1" indent="-342900">
              <a:buFont typeface="+mj-lt"/>
              <a:buAutoNum type="arabicPeriod"/>
            </a:pPr>
            <a:r>
              <a:rPr lang="en-US" sz="1200" dirty="0" err="1">
                <a:solidFill>
                  <a:schemeClr val="bg1"/>
                </a:solidFill>
              </a:rPr>
              <a:t>Yibang</a:t>
            </a:r>
            <a:endParaRPr lang="en-US" sz="1200" dirty="0">
              <a:solidFill>
                <a:schemeClr val="bg1"/>
              </a:solidFill>
            </a:endParaRPr>
          </a:p>
          <a:p>
            <a:pPr marL="1257300" lvl="2" indent="-342900">
              <a:buFont typeface="+mj-lt"/>
              <a:buAutoNum type="arabicPeriod"/>
            </a:pPr>
            <a:r>
              <a:rPr lang="en-US" sz="1200" dirty="0" err="1">
                <a:solidFill>
                  <a:schemeClr val="bg1"/>
                </a:solidFill>
              </a:rPr>
              <a:t>Xikong</a:t>
            </a:r>
            <a:r>
              <a:rPr lang="en-US" sz="1200" dirty="0">
                <a:solidFill>
                  <a:schemeClr val="bg1"/>
                </a:solidFill>
              </a:rPr>
              <a:t> </a:t>
            </a:r>
            <a:r>
              <a:rPr lang="en-US" sz="1200" dirty="0" err="1">
                <a:solidFill>
                  <a:schemeClr val="bg1"/>
                </a:solidFill>
              </a:rPr>
              <a:t>Sahn</a:t>
            </a:r>
            <a:endParaRPr lang="en-US" sz="1200" dirty="0">
              <a:solidFill>
                <a:schemeClr val="bg1"/>
              </a:solidFill>
            </a:endParaRPr>
          </a:p>
          <a:p>
            <a:pPr marL="1257300" lvl="2" indent="-342900">
              <a:buFont typeface="+mj-lt"/>
              <a:buAutoNum type="arabicPeriod"/>
            </a:pPr>
            <a:r>
              <a:rPr lang="en-US" sz="1200" dirty="0" err="1">
                <a:solidFill>
                  <a:schemeClr val="bg1"/>
                </a:solidFill>
              </a:rPr>
              <a:t>Jiabu</a:t>
            </a:r>
            <a:r>
              <a:rPr lang="en-US" sz="1200" dirty="0">
                <a:solidFill>
                  <a:schemeClr val="bg1"/>
                </a:solidFill>
              </a:rPr>
              <a:t> Shan</a:t>
            </a:r>
          </a:p>
          <a:p>
            <a:pPr marL="1257300" lvl="2" indent="-342900">
              <a:buFont typeface="+mj-lt"/>
              <a:buAutoNum type="arabicPeriod"/>
            </a:pPr>
            <a:r>
              <a:rPr lang="en-US" sz="1200" dirty="0" err="1">
                <a:solidFill>
                  <a:schemeClr val="bg1"/>
                </a:solidFill>
              </a:rPr>
              <a:t>Mangong</a:t>
            </a:r>
            <a:r>
              <a:rPr lang="en-US" sz="1200" dirty="0">
                <a:solidFill>
                  <a:schemeClr val="bg1"/>
                </a:solidFill>
              </a:rPr>
              <a:t> Shan</a:t>
            </a:r>
          </a:p>
          <a:p>
            <a:pPr marL="800100" lvl="1" indent="-342900">
              <a:buFont typeface="+mj-lt"/>
              <a:buAutoNum type="arabicPeriod"/>
            </a:pPr>
            <a:r>
              <a:rPr lang="en-US" sz="1200" dirty="0" err="1">
                <a:solidFill>
                  <a:schemeClr val="bg1"/>
                </a:solidFill>
              </a:rPr>
              <a:t>Manzhuan</a:t>
            </a:r>
            <a:endParaRPr lang="en-US" sz="1200" dirty="0">
              <a:solidFill>
                <a:schemeClr val="bg1"/>
              </a:solidFill>
            </a:endParaRPr>
          </a:p>
          <a:p>
            <a:pPr marL="800100" lvl="1" indent="-342900">
              <a:buFont typeface="+mj-lt"/>
              <a:buAutoNum type="arabicPeriod"/>
            </a:pPr>
            <a:r>
              <a:rPr lang="en-US" sz="1200" dirty="0">
                <a:solidFill>
                  <a:schemeClr val="bg1"/>
                </a:solidFill>
              </a:rPr>
              <a:t>Mangzhi</a:t>
            </a:r>
          </a:p>
          <a:p>
            <a:pPr marL="800100" lvl="1" indent="-342900">
              <a:buFont typeface="+mj-lt"/>
              <a:buAutoNum type="arabicPeriod"/>
            </a:pPr>
            <a:r>
              <a:rPr lang="en-US" sz="1200" dirty="0" err="1">
                <a:solidFill>
                  <a:schemeClr val="bg1"/>
                </a:solidFill>
              </a:rPr>
              <a:t>Gedeng</a:t>
            </a:r>
            <a:endParaRPr lang="en-US" sz="1200" dirty="0">
              <a:solidFill>
                <a:schemeClr val="bg1"/>
              </a:solidFill>
            </a:endParaRPr>
          </a:p>
        </p:txBody>
      </p:sp>
    </p:spTree>
    <p:extLst>
      <p:ext uri="{BB962C8B-B14F-4D97-AF65-F5344CB8AC3E}">
        <p14:creationId xmlns:p14="http://schemas.microsoft.com/office/powerpoint/2010/main" val="583465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E93D5FC-63A0-47A4-A8C7-365881F6453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85C2F18C-671F-4ECE-96A3-EBAFC57964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a:extLst>
              <a:ext uri="{FF2B5EF4-FFF2-40B4-BE49-F238E27FC236}">
                <a16:creationId xmlns:a16="http://schemas.microsoft.com/office/drawing/2014/main" id="{89728584-DEE7-4174-9BB7-DAEBB71F92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8" name="Rectangle 17">
            <a:extLst>
              <a:ext uri="{FF2B5EF4-FFF2-40B4-BE49-F238E27FC236}">
                <a16:creationId xmlns:a16="http://schemas.microsoft.com/office/drawing/2014/main" id="{64C1E679-9F46-4A3D-8724-12767F0EB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2DB7D69C-15F2-4834-A591-AF4B6F90BA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2" name="Group 21">
            <a:extLst>
              <a:ext uri="{FF2B5EF4-FFF2-40B4-BE49-F238E27FC236}">
                <a16:creationId xmlns:a16="http://schemas.microsoft.com/office/drawing/2014/main" id="{B6DF8341-38C0-41F8-A81E-5755FB3B0A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3" name="Rectangle 22">
              <a:extLst>
                <a:ext uri="{FF2B5EF4-FFF2-40B4-BE49-F238E27FC236}">
                  <a16:creationId xmlns:a16="http://schemas.microsoft.com/office/drawing/2014/main" id="{1D1D2268-D2F6-4DD1-A457-46ADF34768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09E82E97-9819-4793-B871-3157EC12A93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26" name="Rectangle 25">
            <a:extLst>
              <a:ext uri="{FF2B5EF4-FFF2-40B4-BE49-F238E27FC236}">
                <a16:creationId xmlns:a16="http://schemas.microsoft.com/office/drawing/2014/main" id="{1EF53BF8-8E50-496B-B9DB-CBBE6413A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p:nvSpPr>
        <p:spPr>
          <a:xfrm>
            <a:off x="798703" y="753230"/>
            <a:ext cx="3421161" cy="1080938"/>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b="1" dirty="0">
                <a:latin typeface="+mj-lt"/>
                <a:ea typeface="+mj-ea"/>
                <a:cs typeface="+mj-cs"/>
              </a:rPr>
              <a:t>XISHUANGBANNA</a:t>
            </a:r>
          </a:p>
        </p:txBody>
      </p:sp>
      <p:pic>
        <p:nvPicPr>
          <p:cNvPr id="28" name="Picture 27">
            <a:extLst>
              <a:ext uri="{FF2B5EF4-FFF2-40B4-BE49-F238E27FC236}">
                <a16:creationId xmlns:a16="http://schemas.microsoft.com/office/drawing/2014/main" id="{D53D81F5-9CA1-4207-86AF-72DAF1C3670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2" name="Rectangle 1"/>
          <p:cNvSpPr/>
          <p:nvPr/>
        </p:nvSpPr>
        <p:spPr>
          <a:xfrm>
            <a:off x="154072" y="2780991"/>
            <a:ext cx="5060271" cy="3273815"/>
          </a:xfrm>
          <a:prstGeom prst="rect">
            <a:avLst/>
          </a:prstGeom>
        </p:spPr>
        <p:txBody>
          <a:bodyPr vert="horz" lIns="91440" tIns="45720" rIns="91440" bIns="45720" rtlCol="0">
            <a:noAutofit/>
          </a:bodyPr>
          <a:lstStyle/>
          <a:p>
            <a:pPr indent="-228600" defTabSz="914400">
              <a:lnSpc>
                <a:spcPct val="90000"/>
              </a:lnSpc>
              <a:spcBef>
                <a:spcPts val="1000"/>
              </a:spcBef>
              <a:buClr>
                <a:schemeClr val="accent1"/>
              </a:buClr>
              <a:buFont typeface="Arial" panose="020B0604020202020204" pitchFamily="34" charset="0"/>
              <a:buChar char="•"/>
            </a:pPr>
            <a:r>
              <a:rPr lang="en-US" sz="1200" dirty="0"/>
              <a:t>According to the recorded history, farmers started to plant tea trees in Xishuangbanna since the Eastern Han Dynasty (25-220). </a:t>
            </a:r>
          </a:p>
          <a:p>
            <a:pPr indent="-228600" defTabSz="914400">
              <a:lnSpc>
                <a:spcPct val="90000"/>
              </a:lnSpc>
              <a:spcBef>
                <a:spcPts val="1000"/>
              </a:spcBef>
              <a:buClr>
                <a:schemeClr val="accent1"/>
              </a:buClr>
              <a:buFont typeface="Arial" panose="020B0604020202020204" pitchFamily="34" charset="0"/>
              <a:buChar char="•"/>
            </a:pPr>
            <a:r>
              <a:rPr lang="en-US" sz="1200" dirty="0"/>
              <a:t>Tea as an agricultural industry began to rise up from Tang (618-907)  and Song Dynasty (960-1279) and reached its peak during Ming (1368-1644) and Qing Dynasty (1644-1912).  </a:t>
            </a:r>
          </a:p>
          <a:p>
            <a:pPr indent="-228600" defTabSz="914400">
              <a:lnSpc>
                <a:spcPct val="90000"/>
              </a:lnSpc>
              <a:spcBef>
                <a:spcPts val="1000"/>
              </a:spcBef>
              <a:buClr>
                <a:schemeClr val="accent1"/>
              </a:buClr>
              <a:buFont typeface="Arial" panose="020B0604020202020204" pitchFamily="34" charset="0"/>
              <a:buChar char="•"/>
            </a:pPr>
            <a:r>
              <a:rPr lang="en-US" sz="1200" dirty="0"/>
              <a:t>Cha Ma Gu Dao which means ‘tea and horse-trading road’ starts from this region and crosses many mountains to outside China territory and worldwide, especially from the middle of 19th century.  </a:t>
            </a:r>
          </a:p>
          <a:p>
            <a:pPr indent="-228600" defTabSz="914400">
              <a:lnSpc>
                <a:spcPct val="90000"/>
              </a:lnSpc>
              <a:spcBef>
                <a:spcPts val="1000"/>
              </a:spcBef>
              <a:buClr>
                <a:schemeClr val="accent1"/>
              </a:buClr>
              <a:buFont typeface="Arial" panose="020B0604020202020204" pitchFamily="34" charset="0"/>
              <a:buChar char="•"/>
            </a:pPr>
            <a:r>
              <a:rPr lang="en-US" sz="1200" dirty="0"/>
              <a:t>It used to be </a:t>
            </a:r>
            <a:r>
              <a:rPr lang="en-US" sz="1200" dirty="0" err="1"/>
              <a:t>GongCha's</a:t>
            </a:r>
            <a:r>
              <a:rPr lang="en-US" sz="1200" dirty="0"/>
              <a:t> chosen area in Qing Dynasty.  </a:t>
            </a:r>
          </a:p>
          <a:p>
            <a:pPr lvl="1" indent="-228600" defTabSz="914400">
              <a:lnSpc>
                <a:spcPct val="90000"/>
              </a:lnSpc>
              <a:spcBef>
                <a:spcPts val="1000"/>
              </a:spcBef>
              <a:buClr>
                <a:schemeClr val="accent1"/>
              </a:buClr>
              <a:buFont typeface="Arial" panose="020B0604020202020204" pitchFamily="34" charset="0"/>
              <a:buChar char="•"/>
            </a:pPr>
            <a:r>
              <a:rPr lang="en-US" sz="1200" dirty="0" err="1"/>
              <a:t>GongCha</a:t>
            </a:r>
            <a:r>
              <a:rPr lang="en-US" sz="1200" dirty="0"/>
              <a:t> means the tea just for royal family.</a:t>
            </a:r>
          </a:p>
          <a:p>
            <a:pPr indent="-228600" defTabSz="914400">
              <a:lnSpc>
                <a:spcPct val="90000"/>
              </a:lnSpc>
              <a:spcBef>
                <a:spcPts val="1000"/>
              </a:spcBef>
              <a:buClr>
                <a:schemeClr val="accent1"/>
              </a:buClr>
              <a:buFont typeface="Arial" panose="020B0604020202020204" pitchFamily="34" charset="0"/>
              <a:buChar char="•"/>
            </a:pPr>
            <a:r>
              <a:rPr lang="en-US" sz="1200" dirty="0"/>
              <a:t>Xishuangbanna has 333 km² of tea plantations. </a:t>
            </a:r>
          </a:p>
          <a:p>
            <a:pPr lvl="1" indent="-228600" defTabSz="914400">
              <a:lnSpc>
                <a:spcPct val="90000"/>
              </a:lnSpc>
              <a:spcBef>
                <a:spcPts val="1000"/>
              </a:spcBef>
              <a:buClr>
                <a:schemeClr val="accent1"/>
              </a:buClr>
              <a:buFont typeface="Arial" panose="020B0604020202020204" pitchFamily="34" charset="0"/>
              <a:buChar char="•"/>
            </a:pPr>
            <a:r>
              <a:rPr lang="en-US" sz="1200" dirty="0"/>
              <a:t>Among that, 86km² are well preserved old tree tea plantation. </a:t>
            </a:r>
          </a:p>
          <a:p>
            <a:pPr indent="-228600" defTabSz="914400">
              <a:lnSpc>
                <a:spcPct val="90000"/>
              </a:lnSpc>
              <a:spcBef>
                <a:spcPts val="1000"/>
              </a:spcBef>
              <a:buClr>
                <a:schemeClr val="accent1"/>
              </a:buClr>
              <a:buFont typeface="Arial" panose="020B0604020202020204" pitchFamily="34" charset="0"/>
              <a:buChar char="•"/>
            </a:pPr>
            <a:r>
              <a:rPr lang="en-US" sz="1200" dirty="0"/>
              <a:t>Xishuangbanna is home to the "Old Six Famous Tea Mountains"</a:t>
            </a:r>
          </a:p>
        </p:txBody>
      </p:sp>
      <p:pic>
        <p:nvPicPr>
          <p:cNvPr id="4" name="Picture 3">
            <a:extLst>
              <a:ext uri="{FF2B5EF4-FFF2-40B4-BE49-F238E27FC236}">
                <a16:creationId xmlns:a16="http://schemas.microsoft.com/office/drawing/2014/main" id="{767F36CB-6748-7DE0-6EED-D0D5AED9E666}"/>
              </a:ext>
            </a:extLst>
          </p:cNvPr>
          <p:cNvPicPr>
            <a:picLocks noChangeAspect="1"/>
          </p:cNvPicPr>
          <p:nvPr/>
        </p:nvPicPr>
        <p:blipFill rotWithShape="1">
          <a:blip r:embed="rId5"/>
          <a:srcRect l="17143" r="25051" b="-3"/>
          <a:stretch/>
        </p:blipFill>
        <p:spPr>
          <a:xfrm>
            <a:off x="5449575" y="488844"/>
            <a:ext cx="3368936" cy="3526040"/>
          </a:xfrm>
          <a:prstGeom prst="rect">
            <a:avLst/>
          </a:prstGeom>
        </p:spPr>
      </p:pic>
      <p:sp>
        <p:nvSpPr>
          <p:cNvPr id="30" name="Rectangle 29">
            <a:extLst>
              <a:ext uri="{FF2B5EF4-FFF2-40B4-BE49-F238E27FC236}">
                <a16:creationId xmlns:a16="http://schemas.microsoft.com/office/drawing/2014/main" id="{621EF2C5-4DD0-49D0-AF0A-1C02F80AA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67679" y="488844"/>
            <a:ext cx="2739690" cy="202283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FD2876B-C6FB-489E-AC79-356278E6CC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9198" y="4169238"/>
            <a:ext cx="3378077" cy="220937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ign in front of a tree&#10;&#10;Description automatically generated">
            <a:extLst>
              <a:ext uri="{FF2B5EF4-FFF2-40B4-BE49-F238E27FC236}">
                <a16:creationId xmlns:a16="http://schemas.microsoft.com/office/drawing/2014/main" id="{99F3DA5A-0A30-498C-87D1-01E6C7625B2E}"/>
              </a:ext>
            </a:extLst>
          </p:cNvPr>
          <p:cNvPicPr>
            <a:picLocks noChangeAspect="1"/>
          </p:cNvPicPr>
          <p:nvPr/>
        </p:nvPicPr>
        <p:blipFill rotWithShape="1">
          <a:blip r:embed="rId6">
            <a:extLst>
              <a:ext uri="{28A0092B-C50C-407E-A947-70E740481C1C}">
                <a14:useLocalDpi xmlns:a14="http://schemas.microsoft.com/office/drawing/2010/main" val="0"/>
              </a:ext>
            </a:extLst>
          </a:blip>
          <a:srcRect l="1607" r="-5" b="-5"/>
          <a:stretch/>
        </p:blipFill>
        <p:spPr>
          <a:xfrm>
            <a:off x="8967680" y="2666029"/>
            <a:ext cx="2739691" cy="3712587"/>
          </a:xfrm>
          <a:prstGeom prst="rect">
            <a:avLst/>
          </a:prstGeom>
        </p:spPr>
      </p:pic>
    </p:spTree>
    <p:extLst>
      <p:ext uri="{BB962C8B-B14F-4D97-AF65-F5344CB8AC3E}">
        <p14:creationId xmlns:p14="http://schemas.microsoft.com/office/powerpoint/2010/main" val="209901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3" name="Picture 12">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5" name="Rectangle 14">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2F84762E-7FCC-4EAF-B9E7-CE7214491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27A1389-2A5D-4886-AD82-F213767E67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8207"/>
            <a:ext cx="12192000" cy="6858000"/>
          </a:xfrm>
          <a:prstGeom prst="rect">
            <a:avLst/>
          </a:prstGeom>
        </p:spPr>
      </p:pic>
      <p:sp>
        <p:nvSpPr>
          <p:cNvPr id="23" name="Rectangle 22">
            <a:extLst>
              <a:ext uri="{FF2B5EF4-FFF2-40B4-BE49-F238E27FC236}">
                <a16:creationId xmlns:a16="http://schemas.microsoft.com/office/drawing/2014/main" id="{A1038667-0C3F-4764-A24D-DA9D9B474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6AC2195B-895A-4535-8ECD-9F5B669C5C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27" name="Rectangle 26">
            <a:extLst>
              <a:ext uri="{FF2B5EF4-FFF2-40B4-BE49-F238E27FC236}">
                <a16:creationId xmlns:a16="http://schemas.microsoft.com/office/drawing/2014/main" id="{571EEFCA-9235-4BC2-85C3-A4EC6EE57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34916F1-BE4E-422D-AC3C-7906315A4DD5}"/>
              </a:ext>
            </a:extLst>
          </p:cNvPr>
          <p:cNvSpPr>
            <a:spLocks noGrp="1"/>
          </p:cNvSpPr>
          <p:nvPr>
            <p:ph type="title"/>
          </p:nvPr>
        </p:nvSpPr>
        <p:spPr>
          <a:xfrm>
            <a:off x="680322" y="2063262"/>
            <a:ext cx="3739278" cy="2661138"/>
          </a:xfrm>
        </p:spPr>
        <p:txBody>
          <a:bodyPr vert="horz" lIns="91440" tIns="45720" rIns="91440" bIns="45720" rtlCol="0" anchor="ctr">
            <a:normAutofit/>
          </a:bodyPr>
          <a:lstStyle/>
          <a:p>
            <a:pPr algn="r"/>
            <a:r>
              <a:rPr lang="en-US" sz="5400"/>
              <a:t>End </a:t>
            </a:r>
            <a:br>
              <a:rPr lang="en-US" sz="5400"/>
            </a:br>
            <a:r>
              <a:rPr lang="en-US" sz="5400"/>
              <a:t>of </a:t>
            </a:r>
            <a:br>
              <a:rPr lang="en-US" sz="5400"/>
            </a:br>
            <a:r>
              <a:rPr lang="en-US" sz="5400"/>
              <a:t>lesson 1</a:t>
            </a:r>
          </a:p>
        </p:txBody>
      </p:sp>
      <p:pic>
        <p:nvPicPr>
          <p:cNvPr id="6" name="Graphic 5" descr="Smiling Face with No Fill">
            <a:extLst>
              <a:ext uri="{FF2B5EF4-FFF2-40B4-BE49-F238E27FC236}">
                <a16:creationId xmlns:a16="http://schemas.microsoft.com/office/drawing/2014/main" id="{EB8C4EF2-1BA9-09A9-2DF5-2AF68A533C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26167" y="640080"/>
            <a:ext cx="5577840" cy="5577840"/>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75796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979F40-3A44-4CCB-9EB7-F8318BCE5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5291D39-6B03-4BB5-BFC6-CBF11E90BF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13" name="Rectangle 12">
            <a:extLst>
              <a:ext uri="{FF2B5EF4-FFF2-40B4-BE49-F238E27FC236}">
                <a16:creationId xmlns:a16="http://schemas.microsoft.com/office/drawing/2014/main" id="{AFD071FA-0514-4371-9568-86216A1F4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211DDA4-E7B5-4325-A844-B7F59B084B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71322" y="2369902"/>
            <a:ext cx="3613406" cy="660473"/>
          </a:xfrm>
        </p:spPr>
        <p:txBody>
          <a:bodyPr vert="horz" lIns="91440" tIns="45720" rIns="91440" bIns="45720" rtlCol="0" anchor="ctr">
            <a:normAutofit fontScale="90000"/>
          </a:bodyPr>
          <a:lstStyle/>
          <a:p>
            <a:pPr algn="ctr"/>
            <a:r>
              <a:rPr lang="en-US" sz="2400" b="1" dirty="0"/>
              <a:t>The ‘Old’ </a:t>
            </a:r>
            <a:br>
              <a:rPr lang="en-US" sz="2400" b="1" dirty="0"/>
            </a:br>
            <a:r>
              <a:rPr lang="en-US" sz="2400" b="1" dirty="0"/>
              <a:t>Six Famous Tea Mountains</a:t>
            </a:r>
          </a:p>
        </p:txBody>
      </p:sp>
      <p:pic>
        <p:nvPicPr>
          <p:cNvPr id="17" name="Picture 16">
            <a:extLst>
              <a:ext uri="{FF2B5EF4-FFF2-40B4-BE49-F238E27FC236}">
                <a16:creationId xmlns:a16="http://schemas.microsoft.com/office/drawing/2014/main" id="{0D58E222-6309-4F79-AC20-9D3C69CD9B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sp>
        <p:nvSpPr>
          <p:cNvPr id="3" name="Rectangle 2">
            <a:extLst>
              <a:ext uri="{FF2B5EF4-FFF2-40B4-BE49-F238E27FC236}">
                <a16:creationId xmlns:a16="http://schemas.microsoft.com/office/drawing/2014/main" id="{BD8F5F47-AE8C-486E-BB7C-E1B08D943B6C}"/>
              </a:ext>
            </a:extLst>
          </p:cNvPr>
          <p:cNvSpPr/>
          <p:nvPr/>
        </p:nvSpPr>
        <p:spPr>
          <a:xfrm>
            <a:off x="1712371" y="3387483"/>
            <a:ext cx="1531309" cy="3599316"/>
          </a:xfrm>
          <a:prstGeom prst="rect">
            <a:avLst/>
          </a:prstGeom>
        </p:spPr>
        <p:txBody>
          <a:bodyPr vert="horz" lIns="91440" tIns="45720" rIns="91440" bIns="45720" rtlCol="0">
            <a:normAutofit/>
          </a:bodyPr>
          <a:lstStyle/>
          <a:p>
            <a:pPr marL="285750" indent="-228600" defTabSz="914400">
              <a:lnSpc>
                <a:spcPct val="90000"/>
              </a:lnSpc>
              <a:spcAft>
                <a:spcPts val="600"/>
              </a:spcAft>
              <a:buFont typeface="Arial" panose="020B0604020202020204" pitchFamily="34" charset="0"/>
              <a:buChar char="•"/>
            </a:pPr>
            <a:r>
              <a:rPr lang="en-US" sz="1400" i="1" dirty="0" err="1"/>
              <a:t>Gedeng</a:t>
            </a:r>
            <a:r>
              <a:rPr lang="en-US" sz="1400" dirty="0"/>
              <a:t> </a:t>
            </a:r>
          </a:p>
          <a:p>
            <a:pPr marL="285750" indent="-228600" defTabSz="914400">
              <a:lnSpc>
                <a:spcPct val="90000"/>
              </a:lnSpc>
              <a:spcAft>
                <a:spcPts val="600"/>
              </a:spcAft>
              <a:buFont typeface="Arial" panose="020B0604020202020204" pitchFamily="34" charset="0"/>
              <a:buChar char="•"/>
            </a:pPr>
            <a:endParaRPr lang="en-US" sz="1400" dirty="0"/>
          </a:p>
          <a:p>
            <a:pPr marL="285750" indent="-228600" defTabSz="914400">
              <a:lnSpc>
                <a:spcPct val="90000"/>
              </a:lnSpc>
              <a:spcAft>
                <a:spcPts val="600"/>
              </a:spcAft>
              <a:buFont typeface="Arial" panose="020B0604020202020204" pitchFamily="34" charset="0"/>
              <a:buChar char="•"/>
            </a:pPr>
            <a:r>
              <a:rPr lang="en-US" sz="1400" i="1" dirty="0" err="1"/>
              <a:t>Yiwu</a:t>
            </a:r>
            <a:r>
              <a:rPr lang="en-US" sz="1400" dirty="0"/>
              <a:t> </a:t>
            </a:r>
          </a:p>
          <a:p>
            <a:pPr marL="285750" indent="-228600" defTabSz="914400">
              <a:lnSpc>
                <a:spcPct val="90000"/>
              </a:lnSpc>
              <a:spcAft>
                <a:spcPts val="600"/>
              </a:spcAft>
              <a:buFont typeface="Arial" panose="020B0604020202020204" pitchFamily="34" charset="0"/>
              <a:buChar char="•"/>
            </a:pPr>
            <a:endParaRPr lang="en-US" altLang="ja-JP" sz="1400" i="1" dirty="0"/>
          </a:p>
          <a:p>
            <a:pPr marL="285750" indent="-228600" defTabSz="914400">
              <a:lnSpc>
                <a:spcPct val="90000"/>
              </a:lnSpc>
              <a:spcAft>
                <a:spcPts val="600"/>
              </a:spcAft>
              <a:buFont typeface="Arial" panose="020B0604020202020204" pitchFamily="34" charset="0"/>
              <a:buChar char="•"/>
            </a:pPr>
            <a:r>
              <a:rPr lang="en-US" sz="1400" i="1" dirty="0" err="1"/>
              <a:t>Mangzhi</a:t>
            </a:r>
            <a:r>
              <a:rPr lang="en-US" sz="1400" dirty="0"/>
              <a:t> </a:t>
            </a:r>
          </a:p>
          <a:p>
            <a:pPr marL="285750" indent="-228600" defTabSz="914400">
              <a:lnSpc>
                <a:spcPct val="90000"/>
              </a:lnSpc>
              <a:spcAft>
                <a:spcPts val="600"/>
              </a:spcAft>
              <a:buFont typeface="Arial" panose="020B0604020202020204" pitchFamily="34" charset="0"/>
              <a:buChar char="•"/>
            </a:pPr>
            <a:endParaRPr lang="en-US" sz="1400" dirty="0"/>
          </a:p>
          <a:p>
            <a:pPr marL="285750" indent="-228600" defTabSz="914400">
              <a:lnSpc>
                <a:spcPct val="90000"/>
              </a:lnSpc>
              <a:spcAft>
                <a:spcPts val="600"/>
              </a:spcAft>
              <a:buFont typeface="Arial" panose="020B0604020202020204" pitchFamily="34" charset="0"/>
              <a:buChar char="•"/>
            </a:pPr>
            <a:r>
              <a:rPr lang="en-US" sz="1400" i="1" dirty="0" err="1"/>
              <a:t>Manzhuan</a:t>
            </a:r>
            <a:r>
              <a:rPr lang="en-US" sz="1400" dirty="0"/>
              <a:t> </a:t>
            </a:r>
          </a:p>
          <a:p>
            <a:pPr marL="285750" indent="-228600" defTabSz="914400">
              <a:lnSpc>
                <a:spcPct val="90000"/>
              </a:lnSpc>
              <a:spcAft>
                <a:spcPts val="600"/>
              </a:spcAft>
              <a:buFont typeface="Arial" panose="020B0604020202020204" pitchFamily="34" charset="0"/>
              <a:buChar char="•"/>
            </a:pPr>
            <a:endParaRPr lang="en-US" sz="1400" dirty="0"/>
          </a:p>
          <a:p>
            <a:pPr marL="285750" indent="-228600" defTabSz="914400">
              <a:lnSpc>
                <a:spcPct val="90000"/>
              </a:lnSpc>
              <a:spcAft>
                <a:spcPts val="600"/>
              </a:spcAft>
              <a:buFont typeface="Arial" panose="020B0604020202020204" pitchFamily="34" charset="0"/>
              <a:buChar char="•"/>
            </a:pPr>
            <a:r>
              <a:rPr lang="en-US" sz="1400" i="1" dirty="0" err="1"/>
              <a:t>Yibang</a:t>
            </a:r>
            <a:r>
              <a:rPr lang="en-US" sz="1400" dirty="0"/>
              <a:t> </a:t>
            </a:r>
          </a:p>
          <a:p>
            <a:pPr marL="285750" indent="-228600" defTabSz="914400">
              <a:lnSpc>
                <a:spcPct val="90000"/>
              </a:lnSpc>
              <a:spcAft>
                <a:spcPts val="600"/>
              </a:spcAft>
              <a:buFont typeface="Arial" panose="020B0604020202020204" pitchFamily="34" charset="0"/>
              <a:buChar char="•"/>
            </a:pPr>
            <a:endParaRPr lang="en-US" sz="1400" dirty="0"/>
          </a:p>
          <a:p>
            <a:pPr marL="285750" indent="-228600" defTabSz="914400">
              <a:lnSpc>
                <a:spcPct val="90000"/>
              </a:lnSpc>
              <a:spcAft>
                <a:spcPts val="600"/>
              </a:spcAft>
              <a:buFont typeface="Arial" panose="020B0604020202020204" pitchFamily="34" charset="0"/>
              <a:buChar char="•"/>
            </a:pPr>
            <a:r>
              <a:rPr lang="en-US" sz="1400" i="1" dirty="0" err="1"/>
              <a:t>Yōulè</a:t>
            </a:r>
            <a:r>
              <a:rPr lang="en-US" sz="1400" dirty="0"/>
              <a:t> </a:t>
            </a:r>
            <a:endParaRPr lang="en-US" sz="1400" i="1"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280788" y="746023"/>
            <a:ext cx="6269479" cy="47021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id="{2C36E5BA-A6F5-5DFE-666F-198BC3813915}"/>
              </a:ext>
            </a:extLst>
          </p:cNvPr>
          <p:cNvSpPr txBox="1"/>
          <p:nvPr/>
        </p:nvSpPr>
        <p:spPr>
          <a:xfrm>
            <a:off x="802992" y="872063"/>
            <a:ext cx="3656288" cy="830997"/>
          </a:xfrm>
          <a:prstGeom prst="rect">
            <a:avLst/>
          </a:prstGeom>
          <a:noFill/>
        </p:spPr>
        <p:txBody>
          <a:bodyPr wrap="square">
            <a:spAutoFit/>
          </a:bodyPr>
          <a:lstStyle/>
          <a:p>
            <a:r>
              <a:rPr lang="en-US" sz="4800" dirty="0">
                <a:latin typeface="Castellar" panose="020A0402060406010301" pitchFamily="18" charset="0"/>
              </a:rPr>
              <a:t>Lesson 2</a:t>
            </a:r>
            <a:endParaRPr lang="en-US" sz="4800" dirty="0"/>
          </a:p>
        </p:txBody>
      </p:sp>
    </p:spTree>
    <p:extLst>
      <p:ext uri="{BB962C8B-B14F-4D97-AF65-F5344CB8AC3E}">
        <p14:creationId xmlns:p14="http://schemas.microsoft.com/office/powerpoint/2010/main" val="3806722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3" name="Picture 12">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5" name="Rectangle 14">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9" name="Group 18">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0" name="Rectangle 19">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9102" r="3046" b="-1"/>
          <a:stretch/>
        </p:blipFill>
        <p:spPr>
          <a:xfrm>
            <a:off x="4636008" y="10"/>
            <a:ext cx="7552815" cy="6856310"/>
          </a:xfrm>
          <a:prstGeom prst="rect">
            <a:avLst/>
          </a:prstGeom>
          <a:ln>
            <a:noFill/>
          </a:ln>
          <a:effectLst/>
        </p:spPr>
      </p:pic>
      <p:sp>
        <p:nvSpPr>
          <p:cNvPr id="23" name="Rectangle 22">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1336D376-4749-476B-A8F2-40FBA311137D}"/>
              </a:ext>
            </a:extLst>
          </p:cNvPr>
          <p:cNvSpPr txBox="1"/>
          <p:nvPr/>
        </p:nvSpPr>
        <p:spPr>
          <a:xfrm>
            <a:off x="680322" y="753228"/>
            <a:ext cx="3679028" cy="1080938"/>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a:latin typeface="+mj-lt"/>
                <a:ea typeface="+mj-ea"/>
                <a:cs typeface="+mj-cs"/>
              </a:rPr>
              <a:t>Geography</a:t>
            </a:r>
          </a:p>
        </p:txBody>
      </p:sp>
      <p:pic>
        <p:nvPicPr>
          <p:cNvPr id="25" name="Picture 24">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2" name="Rectangle 1"/>
          <p:cNvSpPr/>
          <p:nvPr/>
        </p:nvSpPr>
        <p:spPr>
          <a:xfrm>
            <a:off x="206188" y="2582556"/>
            <a:ext cx="4153162" cy="3358155"/>
          </a:xfrm>
          <a:prstGeom prst="rect">
            <a:avLst/>
          </a:prstGeom>
        </p:spPr>
        <p:txBody>
          <a:bodyPr vert="horz" lIns="91440" tIns="45720" rIns="91440" bIns="45720" rtlCol="0">
            <a:noAutofit/>
          </a:bodyPr>
          <a:lstStyle/>
          <a:p>
            <a:pPr marL="171450" indent="-228600" defTabSz="914400">
              <a:lnSpc>
                <a:spcPct val="90000"/>
              </a:lnSpc>
              <a:spcBef>
                <a:spcPts val="1000"/>
              </a:spcBef>
              <a:buClr>
                <a:schemeClr val="accent1"/>
              </a:buClr>
              <a:buFont typeface="Arial" panose="020B0604020202020204" pitchFamily="34" charset="0"/>
              <a:buChar char="•"/>
            </a:pPr>
            <a:r>
              <a:rPr lang="en-US" sz="1200" dirty="0"/>
              <a:t>Yunnan is bounded by;</a:t>
            </a:r>
          </a:p>
          <a:p>
            <a:pPr marL="628650" lvl="1" indent="-228600" defTabSz="914400">
              <a:lnSpc>
                <a:spcPct val="90000"/>
              </a:lnSpc>
              <a:spcBef>
                <a:spcPts val="1000"/>
              </a:spcBef>
              <a:buClr>
                <a:schemeClr val="accent1"/>
              </a:buClr>
              <a:buFont typeface="Arial" panose="020B0604020202020204" pitchFamily="34" charset="0"/>
              <a:buChar char="•"/>
            </a:pPr>
            <a:r>
              <a:rPr lang="en-US" sz="1200" dirty="0"/>
              <a:t>Tibet to the northwest</a:t>
            </a:r>
          </a:p>
          <a:p>
            <a:pPr marL="628650" lvl="1" indent="-228600" defTabSz="914400">
              <a:lnSpc>
                <a:spcPct val="90000"/>
              </a:lnSpc>
              <a:spcBef>
                <a:spcPts val="1000"/>
              </a:spcBef>
              <a:buClr>
                <a:schemeClr val="accent1"/>
              </a:buClr>
              <a:buFont typeface="Arial" panose="020B0604020202020204" pitchFamily="34" charset="0"/>
              <a:buChar char="•"/>
            </a:pPr>
            <a:r>
              <a:rPr lang="en-US" sz="1200" dirty="0"/>
              <a:t>The province of Sichuan to the north </a:t>
            </a:r>
          </a:p>
          <a:p>
            <a:pPr marL="628650" lvl="1" indent="-228600" defTabSz="914400">
              <a:lnSpc>
                <a:spcPct val="90000"/>
              </a:lnSpc>
              <a:spcBef>
                <a:spcPts val="1000"/>
              </a:spcBef>
              <a:buClr>
                <a:schemeClr val="accent1"/>
              </a:buClr>
              <a:buFont typeface="Arial" panose="020B0604020202020204" pitchFamily="34" charset="0"/>
              <a:buChar char="•"/>
            </a:pPr>
            <a:r>
              <a:rPr lang="en-US" sz="1200" dirty="0"/>
              <a:t>The province of Guizhou to the east</a:t>
            </a:r>
          </a:p>
          <a:p>
            <a:pPr marL="628650" lvl="1" indent="-228600" defTabSz="914400">
              <a:lnSpc>
                <a:spcPct val="90000"/>
              </a:lnSpc>
              <a:spcBef>
                <a:spcPts val="1000"/>
              </a:spcBef>
              <a:buClr>
                <a:schemeClr val="accent1"/>
              </a:buClr>
              <a:buFont typeface="Arial" panose="020B0604020202020204" pitchFamily="34" charset="0"/>
              <a:buChar char="•"/>
            </a:pPr>
            <a:r>
              <a:rPr lang="en-US" sz="1200" dirty="0"/>
              <a:t>The province of Guanxi to the southeast</a:t>
            </a:r>
          </a:p>
          <a:p>
            <a:pPr marL="628650" lvl="1" indent="-228600" defTabSz="914400">
              <a:lnSpc>
                <a:spcPct val="90000"/>
              </a:lnSpc>
              <a:spcBef>
                <a:spcPts val="1000"/>
              </a:spcBef>
              <a:buClr>
                <a:schemeClr val="accent1"/>
              </a:buClr>
              <a:buFont typeface="Arial" panose="020B0604020202020204" pitchFamily="34" charset="0"/>
              <a:buChar char="•"/>
            </a:pPr>
            <a:r>
              <a:rPr lang="en-US" sz="1200" dirty="0"/>
              <a:t>Laos and Vietnam to the south/southeast</a:t>
            </a:r>
          </a:p>
          <a:p>
            <a:pPr marL="628650" lvl="1" indent="-228600" defTabSz="914400">
              <a:lnSpc>
                <a:spcPct val="90000"/>
              </a:lnSpc>
              <a:spcBef>
                <a:spcPts val="1000"/>
              </a:spcBef>
              <a:buClr>
                <a:schemeClr val="accent1"/>
              </a:buClr>
              <a:buFont typeface="Arial" panose="020B0604020202020204" pitchFamily="34" charset="0"/>
              <a:buChar char="•"/>
            </a:pPr>
            <a:r>
              <a:rPr lang="en-US" sz="1200" dirty="0"/>
              <a:t>Myanmar (Burma)to the southwest/west</a:t>
            </a:r>
          </a:p>
          <a:p>
            <a:pPr marL="171450" indent="-228600" defTabSz="914400">
              <a:lnSpc>
                <a:spcPct val="90000"/>
              </a:lnSpc>
              <a:spcBef>
                <a:spcPts val="1000"/>
              </a:spcBef>
              <a:buClr>
                <a:schemeClr val="accent1"/>
              </a:buClr>
              <a:buFont typeface="Arial" panose="020B0604020202020204" pitchFamily="34" charset="0"/>
              <a:buChar char="•"/>
            </a:pPr>
            <a:r>
              <a:rPr lang="en-US" sz="1200" dirty="0"/>
              <a:t>Yunnan literally means “Cloud South</a:t>
            </a:r>
          </a:p>
          <a:p>
            <a:pPr marL="628650" lvl="1" indent="-228600" defTabSz="914400">
              <a:lnSpc>
                <a:spcPct val="90000"/>
              </a:lnSpc>
              <a:spcBef>
                <a:spcPts val="1000"/>
              </a:spcBef>
              <a:buClr>
                <a:schemeClr val="accent1"/>
              </a:buClr>
              <a:buFont typeface="Arial" panose="020B0604020202020204" pitchFamily="34" charset="0"/>
              <a:buChar char="•"/>
            </a:pPr>
            <a:r>
              <a:rPr lang="en-US" sz="1200" dirty="0"/>
              <a:t> its geographical location which is south </a:t>
            </a:r>
            <a:r>
              <a:rPr lang="en-US" sz="1200" dirty="0" err="1"/>
              <a:t>ofthe</a:t>
            </a:r>
            <a:r>
              <a:rPr lang="en-US" sz="1200" dirty="0"/>
              <a:t> Yun(Ling) mountain range. </a:t>
            </a:r>
          </a:p>
          <a:p>
            <a:pPr marL="171450" indent="-228600" defTabSz="914400">
              <a:lnSpc>
                <a:spcPct val="90000"/>
              </a:lnSpc>
              <a:spcBef>
                <a:spcPts val="1000"/>
              </a:spcBef>
              <a:buClr>
                <a:schemeClr val="accent1"/>
              </a:buClr>
              <a:buFont typeface="Arial" panose="020B0604020202020204" pitchFamily="34" charset="0"/>
              <a:buChar char="•"/>
            </a:pPr>
            <a:r>
              <a:rPr lang="en-US" sz="1200" dirty="0"/>
              <a:t>The capital of Yunnan is Kunming.</a:t>
            </a:r>
          </a:p>
        </p:txBody>
      </p:sp>
    </p:spTree>
    <p:extLst>
      <p:ext uri="{BB962C8B-B14F-4D97-AF65-F5344CB8AC3E}">
        <p14:creationId xmlns:p14="http://schemas.microsoft.com/office/powerpoint/2010/main" val="2153444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F162CF-573F-4639-AF5E-5FED4D67E5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277" y="609600"/>
            <a:ext cx="9659904" cy="5604933"/>
          </a:xfrm>
          <a:prstGeom prst="rect">
            <a:avLst/>
          </a:prstGeom>
          <a:solidFill>
            <a:srgbClr val="FFFFFF"/>
          </a:solidFill>
          <a:ln>
            <a:noFill/>
          </a:ln>
          <a:effectLst>
            <a:outerShdw blurRad="76200" dist="63500" dir="504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 letter&#10;&#10;Description automatically generated">
            <a:extLst>
              <a:ext uri="{FF2B5EF4-FFF2-40B4-BE49-F238E27FC236}">
                <a16:creationId xmlns:a16="http://schemas.microsoft.com/office/drawing/2014/main" id="{3BE21B00-84C9-463D-8089-271597B8BA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276" y="609599"/>
            <a:ext cx="9679948" cy="5604933"/>
          </a:xfrm>
          <a:prstGeom prst="rect">
            <a:avLst/>
          </a:prstGeom>
          <a:ln>
            <a:noFill/>
          </a:ln>
          <a:effectLst/>
        </p:spPr>
      </p:pic>
      <p:pic>
        <p:nvPicPr>
          <p:cNvPr id="10" name="Picture 9">
            <a:extLst>
              <a:ext uri="{FF2B5EF4-FFF2-40B4-BE49-F238E27FC236}">
                <a16:creationId xmlns:a16="http://schemas.microsoft.com/office/drawing/2014/main" id="{5DE918B2-3C9B-4C0E-9303-1C05C39F1EC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13D5C902-E4C0-4AFC-9EFC-3D1605AC5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21837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10">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224C28B3-E902-49D1-98A0-582D277A0E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5" name="Picture 14">
            <a:extLst>
              <a:ext uri="{FF2B5EF4-FFF2-40B4-BE49-F238E27FC236}">
                <a16:creationId xmlns:a16="http://schemas.microsoft.com/office/drawing/2014/main" id="{F3A6C14C-E755-4A02-821B-6EA2D4C9F2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a:extLst>
              <a:ext uri="{FF2B5EF4-FFF2-40B4-BE49-F238E27FC236}">
                <a16:creationId xmlns:a16="http://schemas.microsoft.com/office/drawing/2014/main" id="{6478287C-E119-4E9C-95B0-518478BD9D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EA4A294F-6D36-425B-8632-27FD6A284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1" name="Picture 20">
            <a:extLst>
              <a:ext uri="{FF2B5EF4-FFF2-40B4-BE49-F238E27FC236}">
                <a16:creationId xmlns:a16="http://schemas.microsoft.com/office/drawing/2014/main" id="{B3F9E774-F054-4892-8E69-C76B2C8545F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pic>
        <p:nvPicPr>
          <p:cNvPr id="23" name="Picture 22">
            <a:extLst>
              <a:ext uri="{FF2B5EF4-FFF2-40B4-BE49-F238E27FC236}">
                <a16:creationId xmlns:a16="http://schemas.microsoft.com/office/drawing/2014/main" id="{BEF6A099-2A38-4C66-88FF-FDBCB564E5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24">
            <a:extLst>
              <a:ext uri="{FF2B5EF4-FFF2-40B4-BE49-F238E27FC236}">
                <a16:creationId xmlns:a16="http://schemas.microsoft.com/office/drawing/2014/main" id="{D0D98427-7B26-46E2-93FE-CB8CD38542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15A4233-F980-4EF6-B2C0-D7C63E752A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8"/>
            <a:ext cx="4136123" cy="1080938"/>
          </a:xfrm>
        </p:spPr>
        <p:txBody>
          <a:bodyPr vert="horz" lIns="91440" tIns="45720" rIns="91440" bIns="45720" rtlCol="0" anchor="ctr">
            <a:normAutofit/>
          </a:bodyPr>
          <a:lstStyle/>
          <a:p>
            <a:r>
              <a:rPr lang="en-US" sz="2400" b="1">
                <a:solidFill>
                  <a:srgbClr val="FFFFFF"/>
                </a:solidFill>
              </a:rPr>
              <a:t>Old Six Famous Tea Mountains</a:t>
            </a:r>
          </a:p>
        </p:txBody>
      </p:sp>
      <p:pic>
        <p:nvPicPr>
          <p:cNvPr id="29" name="Picture 28">
            <a:extLst>
              <a:ext uri="{FF2B5EF4-FFF2-40B4-BE49-F238E27FC236}">
                <a16:creationId xmlns:a16="http://schemas.microsoft.com/office/drawing/2014/main" id="{3B7E3E62-AACE-4D18-93B3-B4C452E28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sp>
        <p:nvSpPr>
          <p:cNvPr id="4" name="Text Placeholder 3"/>
          <p:cNvSpPr>
            <a:spLocks noGrp="1"/>
          </p:cNvSpPr>
          <p:nvPr>
            <p:ph type="body" sz="half" idx="2"/>
          </p:nvPr>
        </p:nvSpPr>
        <p:spPr>
          <a:xfrm>
            <a:off x="140060" y="2437891"/>
            <a:ext cx="4358936" cy="4054030"/>
          </a:xfrm>
        </p:spPr>
        <p:txBody>
          <a:bodyPr vert="horz" lIns="91440" tIns="45720" rIns="91440" bIns="45720" rtlCol="0">
            <a:normAutofit/>
          </a:bodyPr>
          <a:lstStyle/>
          <a:p>
            <a:pPr indent="-228600">
              <a:buFont typeface="Arial" panose="020B0604020202020204" pitchFamily="34" charset="0"/>
              <a:buChar char="•"/>
            </a:pPr>
            <a:r>
              <a:rPr lang="en-US" sz="1200" dirty="0">
                <a:solidFill>
                  <a:srgbClr val="FFFFFF"/>
                </a:solidFill>
              </a:rPr>
              <a:t>Although tea and particularly </a:t>
            </a:r>
            <a:r>
              <a:rPr lang="en-US" sz="1200" dirty="0" err="1">
                <a:solidFill>
                  <a:srgbClr val="FFFFFF"/>
                </a:solidFill>
              </a:rPr>
              <a:t>pu’er</a:t>
            </a:r>
            <a:r>
              <a:rPr lang="en-US" sz="1200" dirty="0">
                <a:solidFill>
                  <a:srgbClr val="FFFFFF"/>
                </a:solidFill>
              </a:rPr>
              <a:t> tea is grown and produced throughout the whole of Yunnan, it's primarily the tea mountains that made the province famous. </a:t>
            </a:r>
          </a:p>
          <a:p>
            <a:pPr indent="-228600">
              <a:buFont typeface="Arial" panose="020B0604020202020204" pitchFamily="34" charset="0"/>
              <a:buChar char="•"/>
            </a:pPr>
            <a:r>
              <a:rPr lang="en-US" sz="1200" dirty="0">
                <a:solidFill>
                  <a:srgbClr val="FFFFFF"/>
                </a:solidFill>
              </a:rPr>
              <a:t>Well known are the old Six Famous Tea Mountains which are in Xishuangbanna. </a:t>
            </a:r>
          </a:p>
          <a:p>
            <a:pPr indent="-228600">
              <a:buFont typeface="Arial" panose="020B0604020202020204" pitchFamily="34" charset="0"/>
              <a:buChar char="•"/>
            </a:pPr>
            <a:r>
              <a:rPr lang="en-US" sz="1200" dirty="0">
                <a:solidFill>
                  <a:srgbClr val="FFFFFF"/>
                </a:solidFill>
              </a:rPr>
              <a:t>In the Qing Dynasty government records for Pu'er, the oldest historically designated mountains were said to be named after six commemorative items left in the mountains by </a:t>
            </a:r>
            <a:r>
              <a:rPr lang="en-US" sz="1200" dirty="0" err="1">
                <a:solidFill>
                  <a:srgbClr val="FFFFFF"/>
                </a:solidFill>
              </a:rPr>
              <a:t>Zhuge</a:t>
            </a:r>
            <a:r>
              <a:rPr lang="en-US" sz="1200" dirty="0">
                <a:solidFill>
                  <a:srgbClr val="FFFFFF"/>
                </a:solidFill>
              </a:rPr>
              <a:t> Liang.  </a:t>
            </a:r>
          </a:p>
          <a:p>
            <a:pPr indent="-228600">
              <a:buFont typeface="Arial" panose="020B0604020202020204" pitchFamily="34" charset="0"/>
              <a:buChar char="•"/>
            </a:pPr>
            <a:r>
              <a:rPr lang="en-US" sz="1200" dirty="0">
                <a:solidFill>
                  <a:srgbClr val="FFFFFF"/>
                </a:solidFill>
              </a:rPr>
              <a:t>These mountains are all located northeast of the </a:t>
            </a:r>
            <a:r>
              <a:rPr lang="en-US" sz="1200" dirty="0" err="1">
                <a:solidFill>
                  <a:srgbClr val="FFFFFF"/>
                </a:solidFill>
              </a:rPr>
              <a:t>Lancang</a:t>
            </a:r>
            <a:r>
              <a:rPr lang="en-US" sz="1200" dirty="0">
                <a:solidFill>
                  <a:srgbClr val="FFFFFF"/>
                </a:solidFill>
              </a:rPr>
              <a:t> River (Mekong) in relatively close proximity to one another. </a:t>
            </a:r>
          </a:p>
          <a:p>
            <a:pPr indent="-228600">
              <a:buFont typeface="Arial" panose="020B0604020202020204" pitchFamily="34" charset="0"/>
              <a:buChar char="•"/>
            </a:pPr>
            <a:r>
              <a:rPr lang="en-US" sz="1200" dirty="0">
                <a:solidFill>
                  <a:srgbClr val="FFFFFF"/>
                </a:solidFill>
              </a:rPr>
              <a:t>These are the </a:t>
            </a:r>
            <a:r>
              <a:rPr lang="en-US" sz="1200" b="1" dirty="0">
                <a:solidFill>
                  <a:srgbClr val="FFFFFF"/>
                </a:solidFill>
              </a:rPr>
              <a:t>Old Six Famous Mountains</a:t>
            </a:r>
            <a:r>
              <a:rPr lang="en-US" sz="1200" dirty="0">
                <a:solidFill>
                  <a:srgbClr val="FFFFFF"/>
                </a:solidFill>
              </a:rPr>
              <a:t>:</a:t>
            </a:r>
          </a:p>
          <a:p>
            <a:pPr marL="742950" lvl="1" indent="-228600">
              <a:buFont typeface="Arial" panose="020B0604020202020204" pitchFamily="34" charset="0"/>
              <a:buChar char="•"/>
            </a:pPr>
            <a:r>
              <a:rPr lang="en-US" sz="1200" b="1" i="1" dirty="0" err="1">
                <a:solidFill>
                  <a:srgbClr val="FFFFFF"/>
                </a:solidFill>
              </a:rPr>
              <a:t>Gedeng</a:t>
            </a:r>
            <a:r>
              <a:rPr lang="en-US" sz="1200" b="1" dirty="0">
                <a:solidFill>
                  <a:srgbClr val="FFFFFF"/>
                </a:solidFill>
              </a:rPr>
              <a:t> </a:t>
            </a:r>
            <a:r>
              <a:rPr lang="en-US" sz="1200" dirty="0">
                <a:solidFill>
                  <a:srgbClr val="FFFFFF"/>
                </a:solidFill>
              </a:rPr>
              <a:t>(</a:t>
            </a:r>
            <a:r>
              <a:rPr lang="ja-JP" altLang="en-US" sz="1200" dirty="0">
                <a:solidFill>
                  <a:srgbClr val="FFFFFF"/>
                </a:solidFill>
                <a:hlinkClick r:id="rId5" tooltip="wiktionary:革">
                  <a:extLst>
                    <a:ext uri="{A12FA001-AC4F-418D-AE19-62706E023703}">
                      <ahyp:hlinkClr xmlns:ahyp="http://schemas.microsoft.com/office/drawing/2018/hyperlinkcolor" val="tx"/>
                    </a:ext>
                  </a:extLst>
                </a:hlinkClick>
              </a:rPr>
              <a:t>革</a:t>
            </a:r>
            <a:r>
              <a:rPr lang="ja-JP" altLang="en-US" sz="1200" dirty="0">
                <a:solidFill>
                  <a:srgbClr val="FFFFFF"/>
                </a:solidFill>
                <a:hlinkClick r:id="rId6" tooltip="wiktionary:登">
                  <a:extLst>
                    <a:ext uri="{A12FA001-AC4F-418D-AE19-62706E023703}">
                      <ahyp:hlinkClr xmlns:ahyp="http://schemas.microsoft.com/office/drawing/2018/hyperlinkcolor" val="tx"/>
                    </a:ext>
                  </a:extLst>
                </a:hlinkClick>
              </a:rPr>
              <a:t>登</a:t>
            </a:r>
            <a:r>
              <a:rPr lang="ja-JP" altLang="en-US" sz="1200" dirty="0">
                <a:solidFill>
                  <a:srgbClr val="FFFFFF"/>
                </a:solidFill>
                <a:hlinkClick r:id="rId7" tooltip="wiktionary:山">
                  <a:extLst>
                    <a:ext uri="{A12FA001-AC4F-418D-AE19-62706E023703}">
                      <ahyp:hlinkClr xmlns:ahyp="http://schemas.microsoft.com/office/drawing/2018/hyperlinkcolor" val="tx"/>
                    </a:ext>
                  </a:extLst>
                </a:hlinkClick>
              </a:rPr>
              <a:t>山</a:t>
            </a:r>
            <a:r>
              <a:rPr lang="en-US" altLang="ja-JP" sz="1200" dirty="0">
                <a:solidFill>
                  <a:srgbClr val="FFFFFF"/>
                </a:solidFill>
              </a:rPr>
              <a:t>): </a:t>
            </a:r>
            <a:r>
              <a:rPr lang="en-US" sz="1200" i="1" dirty="0">
                <a:solidFill>
                  <a:srgbClr val="FFFFFF"/>
                </a:solidFill>
              </a:rPr>
              <a:t>"leather stirrup"</a:t>
            </a:r>
          </a:p>
          <a:p>
            <a:pPr marL="742950" lvl="1" indent="-228600">
              <a:buFont typeface="Arial" panose="020B0604020202020204" pitchFamily="34" charset="0"/>
              <a:buChar char="•"/>
            </a:pPr>
            <a:r>
              <a:rPr lang="en-US" sz="1200" b="1" i="1" dirty="0" err="1">
                <a:solidFill>
                  <a:srgbClr val="FFFFFF"/>
                </a:solidFill>
              </a:rPr>
              <a:t>Yiwu</a:t>
            </a:r>
            <a:r>
              <a:rPr lang="en-US" sz="1200" b="1" dirty="0">
                <a:solidFill>
                  <a:srgbClr val="FFFFFF"/>
                </a:solidFill>
              </a:rPr>
              <a:t> </a:t>
            </a:r>
            <a:r>
              <a:rPr lang="en-US" sz="1200" i="1" dirty="0">
                <a:solidFill>
                  <a:srgbClr val="FFFFFF"/>
                </a:solidFill>
              </a:rPr>
              <a:t>(</a:t>
            </a:r>
            <a:r>
              <a:rPr lang="ja-JP" altLang="en-US" sz="1200" i="1" dirty="0">
                <a:solidFill>
                  <a:srgbClr val="FFFFFF"/>
                </a:solidFill>
                <a:hlinkClick r:id="rId8" tooltip="wiktionary:易">
                  <a:extLst>
                    <a:ext uri="{A12FA001-AC4F-418D-AE19-62706E023703}">
                      <ahyp:hlinkClr xmlns:ahyp="http://schemas.microsoft.com/office/drawing/2018/hyperlinkcolor" val="tx"/>
                    </a:ext>
                  </a:extLst>
                </a:hlinkClick>
              </a:rPr>
              <a:t>易</a:t>
            </a:r>
            <a:r>
              <a:rPr lang="ja-JP" altLang="en-US" sz="1200" i="1" dirty="0">
                <a:solidFill>
                  <a:srgbClr val="FFFFFF"/>
                </a:solidFill>
                <a:hlinkClick r:id="rId9" tooltip="wiktionary:武">
                  <a:extLst>
                    <a:ext uri="{A12FA001-AC4F-418D-AE19-62706E023703}">
                      <ahyp:hlinkClr xmlns:ahyp="http://schemas.microsoft.com/office/drawing/2018/hyperlinkcolor" val="tx"/>
                    </a:ext>
                  </a:extLst>
                </a:hlinkClick>
              </a:rPr>
              <a:t>武</a:t>
            </a:r>
            <a:r>
              <a:rPr lang="ja-JP" altLang="en-US" sz="1200" i="1" dirty="0">
                <a:solidFill>
                  <a:srgbClr val="FFFFFF"/>
                </a:solidFill>
                <a:hlinkClick r:id="rId7" tooltip="wiktionary:山">
                  <a:extLst>
                    <a:ext uri="{A12FA001-AC4F-418D-AE19-62706E023703}">
                      <ahyp:hlinkClr xmlns:ahyp="http://schemas.microsoft.com/office/drawing/2018/hyperlinkcolor" val="tx"/>
                    </a:ext>
                  </a:extLst>
                </a:hlinkClick>
              </a:rPr>
              <a:t>山</a:t>
            </a:r>
            <a:r>
              <a:rPr lang="en-US" altLang="ja-JP" sz="1200" i="1" dirty="0">
                <a:solidFill>
                  <a:srgbClr val="FFFFFF"/>
                </a:solidFill>
              </a:rPr>
              <a:t>):</a:t>
            </a:r>
          </a:p>
          <a:p>
            <a:pPr marL="742950" lvl="1" indent="-228600">
              <a:buFont typeface="Arial" panose="020B0604020202020204" pitchFamily="34" charset="0"/>
              <a:buChar char="•"/>
            </a:pPr>
            <a:r>
              <a:rPr lang="en-US" sz="1200" b="1" i="1" dirty="0" err="1">
                <a:solidFill>
                  <a:srgbClr val="FFFFFF"/>
                </a:solidFill>
              </a:rPr>
              <a:t>Mangzhi</a:t>
            </a:r>
            <a:r>
              <a:rPr lang="en-US" sz="1200" b="1" dirty="0">
                <a:solidFill>
                  <a:srgbClr val="FFFFFF"/>
                </a:solidFill>
              </a:rPr>
              <a:t> </a:t>
            </a:r>
            <a:r>
              <a:rPr lang="en-US" sz="1200" i="1" dirty="0">
                <a:solidFill>
                  <a:srgbClr val="FFFFFF"/>
                </a:solidFill>
              </a:rPr>
              <a:t>(</a:t>
            </a:r>
            <a:r>
              <a:rPr lang="ja-JP" altLang="en-US" sz="1200" i="1" u="sng" dirty="0">
                <a:solidFill>
                  <a:srgbClr val="FFFFFF"/>
                </a:solidFill>
                <a:hlinkClick r:id="rId10" tooltip="wiktionary:莽">
                  <a:extLst>
                    <a:ext uri="{A12FA001-AC4F-418D-AE19-62706E023703}">
                      <ahyp:hlinkClr xmlns:ahyp="http://schemas.microsoft.com/office/drawing/2018/hyperlinkcolor" val="tx"/>
                    </a:ext>
                  </a:extLst>
                </a:hlinkClick>
              </a:rPr>
              <a:t>莽</a:t>
            </a:r>
            <a:r>
              <a:rPr lang="ja-JP" altLang="en-US" sz="1200" i="1" dirty="0">
                <a:solidFill>
                  <a:srgbClr val="FFFFFF"/>
                </a:solidFill>
                <a:hlinkClick r:id="rId11" tooltip="wiktionary:枝">
                  <a:extLst>
                    <a:ext uri="{A12FA001-AC4F-418D-AE19-62706E023703}">
                      <ahyp:hlinkClr xmlns:ahyp="http://schemas.microsoft.com/office/drawing/2018/hyperlinkcolor" val="tx"/>
                    </a:ext>
                  </a:extLst>
                </a:hlinkClick>
              </a:rPr>
              <a:t>枝</a:t>
            </a:r>
            <a:r>
              <a:rPr lang="ja-JP" altLang="en-US" sz="1200" i="1" dirty="0">
                <a:solidFill>
                  <a:srgbClr val="FFFFFF"/>
                </a:solidFill>
                <a:hlinkClick r:id="rId7" tooltip="wiktionary:山">
                  <a:extLst>
                    <a:ext uri="{A12FA001-AC4F-418D-AE19-62706E023703}">
                      <ahyp:hlinkClr xmlns:ahyp="http://schemas.microsoft.com/office/drawing/2018/hyperlinkcolor" val="tx"/>
                    </a:ext>
                  </a:extLst>
                </a:hlinkClick>
              </a:rPr>
              <a:t>山</a:t>
            </a:r>
            <a:r>
              <a:rPr lang="en-US" altLang="ja-JP" sz="1200" i="1" dirty="0">
                <a:solidFill>
                  <a:srgbClr val="FFFFFF"/>
                </a:solidFill>
              </a:rPr>
              <a:t>): </a:t>
            </a:r>
            <a:r>
              <a:rPr lang="en-US" sz="1200" i="1" dirty="0">
                <a:solidFill>
                  <a:srgbClr val="FFFFFF"/>
                </a:solidFill>
              </a:rPr>
              <a:t>"copper cauldron”</a:t>
            </a:r>
          </a:p>
          <a:p>
            <a:pPr marL="742950" lvl="1" indent="-228600">
              <a:buFont typeface="Arial" panose="020B0604020202020204" pitchFamily="34" charset="0"/>
              <a:buChar char="•"/>
            </a:pPr>
            <a:r>
              <a:rPr lang="en-US" sz="1200" b="1" i="1" dirty="0" err="1">
                <a:solidFill>
                  <a:srgbClr val="FFFFFF"/>
                </a:solidFill>
              </a:rPr>
              <a:t>Manzhuan</a:t>
            </a:r>
            <a:r>
              <a:rPr lang="en-US" sz="1200" b="1" dirty="0">
                <a:solidFill>
                  <a:srgbClr val="FFFFFF"/>
                </a:solidFill>
              </a:rPr>
              <a:t> (</a:t>
            </a:r>
            <a:r>
              <a:rPr lang="ja-JP" altLang="en-US" sz="1200" b="1" dirty="0">
                <a:solidFill>
                  <a:srgbClr val="FFFFFF"/>
                </a:solidFill>
                <a:hlinkClick r:id="rId12" tooltip="wiktionary:蠻">
                  <a:extLst>
                    <a:ext uri="{A12FA001-AC4F-418D-AE19-62706E023703}">
                      <ahyp:hlinkClr xmlns:ahyp="http://schemas.microsoft.com/office/drawing/2018/hyperlinkcolor" val="tx"/>
                    </a:ext>
                  </a:extLst>
                </a:hlinkClick>
              </a:rPr>
              <a:t>蠻</a:t>
            </a:r>
            <a:r>
              <a:rPr lang="ja-JP" altLang="en-US" sz="1200" b="1" dirty="0">
                <a:solidFill>
                  <a:srgbClr val="FFFFFF"/>
                </a:solidFill>
                <a:hlinkClick r:id="rId13" tooltip="wiktionary:磚">
                  <a:extLst>
                    <a:ext uri="{A12FA001-AC4F-418D-AE19-62706E023703}">
                      <ahyp:hlinkClr xmlns:ahyp="http://schemas.microsoft.com/office/drawing/2018/hyperlinkcolor" val="tx"/>
                    </a:ext>
                  </a:extLst>
                </a:hlinkClick>
              </a:rPr>
              <a:t>磚</a:t>
            </a:r>
            <a:r>
              <a:rPr lang="ja-JP" altLang="en-US" sz="1200" b="1" dirty="0">
                <a:solidFill>
                  <a:srgbClr val="FFFFFF"/>
                </a:solidFill>
                <a:hlinkClick r:id="rId7" tooltip="wiktionary:山">
                  <a:extLst>
                    <a:ext uri="{A12FA001-AC4F-418D-AE19-62706E023703}">
                      <ahyp:hlinkClr xmlns:ahyp="http://schemas.microsoft.com/office/drawing/2018/hyperlinkcolor" val="tx"/>
                    </a:ext>
                  </a:extLst>
                </a:hlinkClick>
              </a:rPr>
              <a:t>山</a:t>
            </a:r>
            <a:r>
              <a:rPr lang="en-US" altLang="ja-JP" sz="1200" b="1" dirty="0">
                <a:solidFill>
                  <a:srgbClr val="FFFFFF"/>
                </a:solidFill>
              </a:rPr>
              <a:t>): </a:t>
            </a:r>
            <a:r>
              <a:rPr lang="en-US" sz="1200" i="1" dirty="0">
                <a:solidFill>
                  <a:srgbClr val="FFFFFF"/>
                </a:solidFill>
              </a:rPr>
              <a:t>"iron brick"</a:t>
            </a:r>
          </a:p>
          <a:p>
            <a:pPr marL="742950" lvl="1" indent="-228600">
              <a:buFont typeface="Arial" panose="020B0604020202020204" pitchFamily="34" charset="0"/>
              <a:buChar char="•"/>
            </a:pPr>
            <a:r>
              <a:rPr lang="en-US" sz="1200" b="1" i="1" dirty="0" err="1">
                <a:solidFill>
                  <a:srgbClr val="FFFFFF"/>
                </a:solidFill>
              </a:rPr>
              <a:t>Yibang</a:t>
            </a:r>
            <a:r>
              <a:rPr lang="en-US" sz="1200" b="1" dirty="0">
                <a:solidFill>
                  <a:srgbClr val="FFFFFF"/>
                </a:solidFill>
              </a:rPr>
              <a:t> (</a:t>
            </a:r>
            <a:r>
              <a:rPr lang="ja-JP" altLang="en-US" sz="1200" b="1" dirty="0">
                <a:solidFill>
                  <a:srgbClr val="FFFFFF"/>
                </a:solidFill>
                <a:hlinkClick r:id="rId14" tooltip="wiktionary:倚">
                  <a:extLst>
                    <a:ext uri="{A12FA001-AC4F-418D-AE19-62706E023703}">
                      <ahyp:hlinkClr xmlns:ahyp="http://schemas.microsoft.com/office/drawing/2018/hyperlinkcolor" val="tx"/>
                    </a:ext>
                  </a:extLst>
                </a:hlinkClick>
              </a:rPr>
              <a:t>倚</a:t>
            </a:r>
            <a:r>
              <a:rPr lang="ja-JP" altLang="en-US" sz="1200" b="1" dirty="0">
                <a:solidFill>
                  <a:srgbClr val="FFFFFF"/>
                </a:solidFill>
                <a:hlinkClick r:id="rId15" tooltip="wiktionary:邦">
                  <a:extLst>
                    <a:ext uri="{A12FA001-AC4F-418D-AE19-62706E023703}">
                      <ahyp:hlinkClr xmlns:ahyp="http://schemas.microsoft.com/office/drawing/2018/hyperlinkcolor" val="tx"/>
                    </a:ext>
                  </a:extLst>
                </a:hlinkClick>
              </a:rPr>
              <a:t>邦</a:t>
            </a:r>
            <a:r>
              <a:rPr lang="ja-JP" altLang="en-US" sz="1200" b="1" dirty="0">
                <a:solidFill>
                  <a:srgbClr val="FFFFFF"/>
                </a:solidFill>
                <a:hlinkClick r:id="rId7" tooltip="wiktionary:山">
                  <a:extLst>
                    <a:ext uri="{A12FA001-AC4F-418D-AE19-62706E023703}">
                      <ahyp:hlinkClr xmlns:ahyp="http://schemas.microsoft.com/office/drawing/2018/hyperlinkcolor" val="tx"/>
                    </a:ext>
                  </a:extLst>
                </a:hlinkClick>
              </a:rPr>
              <a:t>山</a:t>
            </a:r>
            <a:r>
              <a:rPr lang="en-US" altLang="ja-JP" sz="1200" b="1" dirty="0">
                <a:solidFill>
                  <a:srgbClr val="FFFFFF"/>
                </a:solidFill>
              </a:rPr>
              <a:t>): </a:t>
            </a:r>
            <a:r>
              <a:rPr lang="en-US" sz="1200" i="1" dirty="0">
                <a:solidFill>
                  <a:srgbClr val="FFFFFF"/>
                </a:solidFill>
              </a:rPr>
              <a:t>"wooden clapper"</a:t>
            </a:r>
          </a:p>
          <a:p>
            <a:pPr marL="742950" lvl="1" indent="-228600">
              <a:buFont typeface="Arial" panose="020B0604020202020204" pitchFamily="34" charset="0"/>
              <a:buChar char="•"/>
            </a:pPr>
            <a:r>
              <a:rPr lang="en-US" sz="1200" b="1" i="1" dirty="0" err="1">
                <a:solidFill>
                  <a:srgbClr val="FFFFFF"/>
                </a:solidFill>
              </a:rPr>
              <a:t>Yōulè</a:t>
            </a:r>
            <a:r>
              <a:rPr lang="en-US" sz="1200" b="1" dirty="0">
                <a:solidFill>
                  <a:srgbClr val="FFFFFF"/>
                </a:solidFill>
              </a:rPr>
              <a:t> (</a:t>
            </a:r>
            <a:r>
              <a:rPr lang="ja-JP" altLang="en-US" sz="1200" b="1" dirty="0">
                <a:solidFill>
                  <a:srgbClr val="FFFFFF"/>
                </a:solidFill>
                <a:hlinkClick r:id="rId16" tooltip="wiktionary:攸">
                  <a:extLst>
                    <a:ext uri="{A12FA001-AC4F-418D-AE19-62706E023703}">
                      <ahyp:hlinkClr xmlns:ahyp="http://schemas.microsoft.com/office/drawing/2018/hyperlinkcolor" val="tx"/>
                    </a:ext>
                  </a:extLst>
                </a:hlinkClick>
              </a:rPr>
              <a:t>攸</a:t>
            </a:r>
            <a:r>
              <a:rPr lang="ja-JP" altLang="en-US" sz="1200" b="1" dirty="0">
                <a:solidFill>
                  <a:srgbClr val="FFFFFF"/>
                </a:solidFill>
                <a:hlinkClick r:id="rId17" tooltip="wiktionary:樂">
                  <a:extLst>
                    <a:ext uri="{A12FA001-AC4F-418D-AE19-62706E023703}">
                      <ahyp:hlinkClr xmlns:ahyp="http://schemas.microsoft.com/office/drawing/2018/hyperlinkcolor" val="tx"/>
                    </a:ext>
                  </a:extLst>
                </a:hlinkClick>
              </a:rPr>
              <a:t>樂</a:t>
            </a:r>
            <a:r>
              <a:rPr lang="ja-JP" altLang="en-US" sz="1200" b="1" dirty="0">
                <a:solidFill>
                  <a:srgbClr val="FFFFFF"/>
                </a:solidFill>
                <a:hlinkClick r:id="rId7" tooltip="wiktionary:山">
                  <a:extLst>
                    <a:ext uri="{A12FA001-AC4F-418D-AE19-62706E023703}">
                      <ahyp:hlinkClr xmlns:ahyp="http://schemas.microsoft.com/office/drawing/2018/hyperlinkcolor" val="tx"/>
                    </a:ext>
                  </a:extLst>
                </a:hlinkClick>
              </a:rPr>
              <a:t>山</a:t>
            </a:r>
            <a:r>
              <a:rPr lang="en-US" altLang="ja-JP" sz="1200" b="1" dirty="0">
                <a:solidFill>
                  <a:srgbClr val="FFFFFF"/>
                </a:solidFill>
              </a:rPr>
              <a:t>): </a:t>
            </a:r>
            <a:r>
              <a:rPr lang="en-US" sz="1200" i="1" dirty="0">
                <a:solidFill>
                  <a:srgbClr val="FFFFFF"/>
                </a:solidFill>
              </a:rPr>
              <a:t>"copper gong"</a:t>
            </a:r>
            <a:endParaRPr lang="en-US" sz="1000" dirty="0">
              <a:solidFill>
                <a:srgbClr val="FFFFFF"/>
              </a:solidFill>
            </a:endParaRPr>
          </a:p>
        </p:txBody>
      </p:sp>
      <p:sp useBgFill="1">
        <p:nvSpPr>
          <p:cNvPr id="31" name="Rectangle 30">
            <a:extLst>
              <a:ext uri="{FF2B5EF4-FFF2-40B4-BE49-F238E27FC236}">
                <a16:creationId xmlns:a16="http://schemas.microsoft.com/office/drawing/2014/main" id="{421B5709-714B-4EA8-8C75-C105D9B4D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6090" y="642795"/>
            <a:ext cx="6272654" cy="5575126"/>
          </a:xfrm>
          <a:prstGeom prst="rect">
            <a:avLst/>
          </a:prstGeom>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4" descr="A large mountain in the background&#10;&#10;Description automatically generated"/>
          <p:cNvPicPr>
            <a:picLocks noGrp="1" noChangeAspect="1"/>
          </p:cNvPicPr>
          <p:nvPr>
            <p:ph idx="1"/>
          </p:nvPr>
        </p:nvPicPr>
        <p:blipFill rotWithShape="1">
          <a:blip r:embed="rId18">
            <a:extLst>
              <a:ext uri="{28A0092B-C50C-407E-A947-70E740481C1C}">
                <a14:useLocalDpi xmlns:a14="http://schemas.microsoft.com/office/drawing/2010/main" val="0"/>
              </a:ext>
            </a:extLst>
          </a:blip>
          <a:stretch/>
        </p:blipFill>
        <p:spPr>
          <a:xfrm>
            <a:off x="5593085" y="923278"/>
            <a:ext cx="5629268" cy="5012911"/>
          </a:xfrm>
          <a:prstGeom prst="rect">
            <a:avLst/>
          </a:prstGeom>
          <a:ln>
            <a:noFill/>
          </a:ln>
          <a:effectLst/>
        </p:spPr>
      </p:pic>
    </p:spTree>
    <p:extLst>
      <p:ext uri="{BB962C8B-B14F-4D97-AF65-F5344CB8AC3E}">
        <p14:creationId xmlns:p14="http://schemas.microsoft.com/office/powerpoint/2010/main" val="2040731785"/>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87" name="Picture 86">
            <a:extLst>
              <a:ext uri="{FF2B5EF4-FFF2-40B4-BE49-F238E27FC236}">
                <a16:creationId xmlns:a16="http://schemas.microsoft.com/office/drawing/2014/main" id="{01A3CA1B-1530-4046-A299-90F41FE7FBF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9" name="Picture 88">
            <a:extLst>
              <a:ext uri="{FF2B5EF4-FFF2-40B4-BE49-F238E27FC236}">
                <a16:creationId xmlns:a16="http://schemas.microsoft.com/office/drawing/2014/main" id="{785DE991-651A-4067-9345-3545914532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91" name="Picture 90">
            <a:extLst>
              <a:ext uri="{FF2B5EF4-FFF2-40B4-BE49-F238E27FC236}">
                <a16:creationId xmlns:a16="http://schemas.microsoft.com/office/drawing/2014/main" id="{B1A7D09E-FC38-41AC-AD2B-A9DCCFCBE68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3" name="Rectangle 92">
            <a:extLst>
              <a:ext uri="{FF2B5EF4-FFF2-40B4-BE49-F238E27FC236}">
                <a16:creationId xmlns:a16="http://schemas.microsoft.com/office/drawing/2014/main" id="{3717E301-9A1C-441F-BCE3-A7978A1C3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5" name="Rectangle 94">
            <a:extLst>
              <a:ext uri="{FF2B5EF4-FFF2-40B4-BE49-F238E27FC236}">
                <a16:creationId xmlns:a16="http://schemas.microsoft.com/office/drawing/2014/main" id="{4C92FBE1-7876-42B4-BB11-46FF68221E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97" name="Rectangle 96">
            <a:extLst>
              <a:ext uri="{FF2B5EF4-FFF2-40B4-BE49-F238E27FC236}">
                <a16:creationId xmlns:a16="http://schemas.microsoft.com/office/drawing/2014/main" id="{533FF7DD-D2FA-46C8-9787-A6952E98A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 name="Picture 98">
            <a:extLst>
              <a:ext uri="{FF2B5EF4-FFF2-40B4-BE49-F238E27FC236}">
                <a16:creationId xmlns:a16="http://schemas.microsoft.com/office/drawing/2014/main" id="{35C36830-A033-4A06-A25D-A600188CA8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8207"/>
            <a:ext cx="12192000" cy="6858000"/>
          </a:xfrm>
          <a:prstGeom prst="rect">
            <a:avLst/>
          </a:prstGeom>
        </p:spPr>
      </p:pic>
      <p:sp>
        <p:nvSpPr>
          <p:cNvPr id="101" name="Rectangle 100">
            <a:extLst>
              <a:ext uri="{FF2B5EF4-FFF2-40B4-BE49-F238E27FC236}">
                <a16:creationId xmlns:a16="http://schemas.microsoft.com/office/drawing/2014/main" id="{689DAA74-CAD5-45BD-BA32-B0C7B6491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 name="Picture 102">
            <a:extLst>
              <a:ext uri="{FF2B5EF4-FFF2-40B4-BE49-F238E27FC236}">
                <a16:creationId xmlns:a16="http://schemas.microsoft.com/office/drawing/2014/main" id="{F48975C2-BBC3-402B-A091-9D2FA45F25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105" name="Rectangle 104">
            <a:extLst>
              <a:ext uri="{FF2B5EF4-FFF2-40B4-BE49-F238E27FC236}">
                <a16:creationId xmlns:a16="http://schemas.microsoft.com/office/drawing/2014/main" id="{1B027622-B281-4F07-A9C1-98988A69C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TextBox 81">
            <a:extLst>
              <a:ext uri="{FF2B5EF4-FFF2-40B4-BE49-F238E27FC236}">
                <a16:creationId xmlns:a16="http://schemas.microsoft.com/office/drawing/2014/main" id="{E9DD472D-62E3-44F2-8D6A-4275AB48AFE1}"/>
              </a:ext>
            </a:extLst>
          </p:cNvPr>
          <p:cNvSpPr txBox="1"/>
          <p:nvPr/>
        </p:nvSpPr>
        <p:spPr>
          <a:xfrm>
            <a:off x="500493" y="2266611"/>
            <a:ext cx="3963578" cy="2061587"/>
          </a:xfrm>
          <a:prstGeom prst="rect">
            <a:avLst/>
          </a:prstGeom>
        </p:spPr>
        <p:txBody>
          <a:bodyPr vert="horz" lIns="91440" tIns="45720" rIns="91440" bIns="45720" rtlCol="0" anchor="b">
            <a:normAutofit/>
          </a:bodyPr>
          <a:lstStyle/>
          <a:p>
            <a:pPr algn="r" defTabSz="914400">
              <a:lnSpc>
                <a:spcPct val="90000"/>
              </a:lnSpc>
              <a:spcBef>
                <a:spcPct val="0"/>
              </a:spcBef>
              <a:spcAft>
                <a:spcPts val="600"/>
              </a:spcAft>
            </a:pPr>
            <a:r>
              <a:rPr lang="en-US" sz="4200" dirty="0">
                <a:latin typeface="+mj-lt"/>
                <a:ea typeface="+mj-ea"/>
                <a:cs typeface="+mj-cs"/>
              </a:rPr>
              <a:t>Yunnan’s </a:t>
            </a:r>
          </a:p>
          <a:p>
            <a:pPr algn="r" defTabSz="914400">
              <a:lnSpc>
                <a:spcPct val="90000"/>
              </a:lnSpc>
              <a:spcBef>
                <a:spcPct val="0"/>
              </a:spcBef>
              <a:spcAft>
                <a:spcPts val="600"/>
              </a:spcAft>
            </a:pPr>
            <a:r>
              <a:rPr lang="en-US" sz="4200" dirty="0">
                <a:latin typeface="+mj-lt"/>
                <a:ea typeface="+mj-ea"/>
                <a:cs typeface="+mj-cs"/>
              </a:rPr>
              <a:t>Old Six Famous </a:t>
            </a:r>
          </a:p>
          <a:p>
            <a:pPr algn="r" defTabSz="914400">
              <a:lnSpc>
                <a:spcPct val="90000"/>
              </a:lnSpc>
              <a:spcBef>
                <a:spcPct val="0"/>
              </a:spcBef>
              <a:spcAft>
                <a:spcPts val="600"/>
              </a:spcAft>
            </a:pPr>
            <a:r>
              <a:rPr lang="en-US" sz="4200" dirty="0">
                <a:latin typeface="+mj-lt"/>
                <a:ea typeface="+mj-ea"/>
                <a:cs typeface="+mj-cs"/>
              </a:rPr>
              <a:t>Tea Mountains</a:t>
            </a:r>
          </a:p>
        </p:txBody>
      </p:sp>
      <p:sp>
        <p:nvSpPr>
          <p:cNvPr id="107" name="Rectangle 106">
            <a:extLst>
              <a:ext uri="{FF2B5EF4-FFF2-40B4-BE49-F238E27FC236}">
                <a16:creationId xmlns:a16="http://schemas.microsoft.com/office/drawing/2014/main" id="{1FB09352-F9E7-4EC8-B376-EE4A13B7E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6090" y="642795"/>
            <a:ext cx="6272654" cy="5575126"/>
          </a:xfrm>
          <a:prstGeom prst="rect">
            <a:avLst/>
          </a:prstGeom>
          <a:solidFill>
            <a:schemeClr val="tx1"/>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77" descr="A picture containing text, map&#10;&#10;Description automatically generated">
            <a:extLst>
              <a:ext uri="{FF2B5EF4-FFF2-40B4-BE49-F238E27FC236}">
                <a16:creationId xmlns:a16="http://schemas.microsoft.com/office/drawing/2014/main" id="{C3EA44AE-EF16-4F91-8BDC-6B3E7C9BC880}"/>
              </a:ext>
            </a:extLst>
          </p:cNvPr>
          <p:cNvPicPr>
            <a:picLocks noChangeAspect="1"/>
          </p:cNvPicPr>
          <p:nvPr/>
        </p:nvPicPr>
        <p:blipFill rotWithShape="1">
          <a:blip r:embed="rId6">
            <a:extLst>
              <a:ext uri="{28A0092B-C50C-407E-A947-70E740481C1C}">
                <a14:useLocalDpi xmlns:a14="http://schemas.microsoft.com/office/drawing/2010/main" val="0"/>
              </a:ext>
            </a:extLst>
          </a:blip>
          <a:srcRect t="2820" b="1920"/>
          <a:stretch/>
        </p:blipFill>
        <p:spPr>
          <a:xfrm>
            <a:off x="5715848" y="3682567"/>
            <a:ext cx="5393138" cy="2185974"/>
          </a:xfrm>
          <a:prstGeom prst="rect">
            <a:avLst/>
          </a:prstGeom>
          <a:ln>
            <a:noFill/>
          </a:ln>
          <a:effectLst/>
        </p:spPr>
      </p:pic>
      <p:pic>
        <p:nvPicPr>
          <p:cNvPr id="80" name="Picture 79" descr="A close up of a map&#10;&#10;Description automatically generated">
            <a:extLst>
              <a:ext uri="{FF2B5EF4-FFF2-40B4-BE49-F238E27FC236}">
                <a16:creationId xmlns:a16="http://schemas.microsoft.com/office/drawing/2014/main" id="{DBC04F7E-3A95-43D5-B4E1-4B0C52692FD3}"/>
              </a:ext>
            </a:extLst>
          </p:cNvPr>
          <p:cNvPicPr>
            <a:picLocks noChangeAspect="1"/>
          </p:cNvPicPr>
          <p:nvPr/>
        </p:nvPicPr>
        <p:blipFill rotWithShape="1">
          <a:blip r:embed="rId7">
            <a:extLst>
              <a:ext uri="{28A0092B-C50C-407E-A947-70E740481C1C}">
                <a14:useLocalDpi xmlns:a14="http://schemas.microsoft.com/office/drawing/2010/main" val="0"/>
              </a:ext>
            </a:extLst>
          </a:blip>
          <a:srcRect l="3160" r="3" b="3"/>
          <a:stretch/>
        </p:blipFill>
        <p:spPr>
          <a:xfrm>
            <a:off x="5724430" y="997665"/>
            <a:ext cx="5393138" cy="2177768"/>
          </a:xfrm>
          <a:prstGeom prst="rect">
            <a:avLst/>
          </a:prstGeom>
        </p:spPr>
      </p:pic>
    </p:spTree>
    <p:extLst>
      <p:ext uri="{BB962C8B-B14F-4D97-AF65-F5344CB8AC3E}">
        <p14:creationId xmlns:p14="http://schemas.microsoft.com/office/powerpoint/2010/main" val="2868887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1A3CA1B-1530-4046-A299-90F41FE7FBF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126A6064-3EEB-4D82-B8AB-85EC8287EF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a:extLst>
              <a:ext uri="{FF2B5EF4-FFF2-40B4-BE49-F238E27FC236}">
                <a16:creationId xmlns:a16="http://schemas.microsoft.com/office/drawing/2014/main" id="{70EB3F8A-0655-4D47-B546-F7EC731E02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8" name="Rectangle 17">
            <a:extLst>
              <a:ext uri="{FF2B5EF4-FFF2-40B4-BE49-F238E27FC236}">
                <a16:creationId xmlns:a16="http://schemas.microsoft.com/office/drawing/2014/main" id="{FC563705-9678-4052-A909-B5114B9A2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22FEEF27-DE57-43BD-AD75-1F367403B6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2" name="Rectangle 21">
            <a:extLst>
              <a:ext uri="{FF2B5EF4-FFF2-40B4-BE49-F238E27FC236}">
                <a16:creationId xmlns:a16="http://schemas.microsoft.com/office/drawing/2014/main" id="{1DB53884-7D49-4D06-ADC1-1F12BE4DC3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3182E5E9-DE42-4120-922C-1321AC9A5C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26" name="Rectangle 25">
            <a:extLst>
              <a:ext uri="{FF2B5EF4-FFF2-40B4-BE49-F238E27FC236}">
                <a16:creationId xmlns:a16="http://schemas.microsoft.com/office/drawing/2014/main" id="{329BD449-87FC-473A-A2A2-BEE0C9A35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8325" y="0"/>
            <a:ext cx="46360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1FFDFE1-ACF2-4AFB-AB5B-547DC1994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87603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680321" y="753228"/>
            <a:ext cx="7087552" cy="1080938"/>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600" b="1">
                <a:latin typeface="+mj-lt"/>
                <a:ea typeface="+mj-ea"/>
                <a:cs typeface="+mj-cs"/>
              </a:rPr>
              <a:t>Gedeng</a:t>
            </a:r>
          </a:p>
        </p:txBody>
      </p:sp>
      <p:pic>
        <p:nvPicPr>
          <p:cNvPr id="30" name="Picture 29">
            <a:extLst>
              <a:ext uri="{FF2B5EF4-FFF2-40B4-BE49-F238E27FC236}">
                <a16:creationId xmlns:a16="http://schemas.microsoft.com/office/drawing/2014/main" id="{8B2AD4DD-502F-4AF2-AFAF-580E7CC4BD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4" name="Text Placeholder 3"/>
          <p:cNvSpPr>
            <a:spLocks noGrp="1"/>
          </p:cNvSpPr>
          <p:nvPr>
            <p:ph type="body" sz="half" idx="2"/>
          </p:nvPr>
        </p:nvSpPr>
        <p:spPr>
          <a:xfrm>
            <a:off x="587474" y="2408328"/>
            <a:ext cx="6423211" cy="3894325"/>
          </a:xfrm>
        </p:spPr>
        <p:txBody>
          <a:bodyPr vert="horz" lIns="91440" tIns="45720" rIns="91440" bIns="45720" rtlCol="0">
            <a:noAutofit/>
          </a:bodyPr>
          <a:lstStyle/>
          <a:p>
            <a:pPr indent="-228600">
              <a:buFont typeface="Arial" panose="020B0604020202020204" pitchFamily="34" charset="0"/>
              <a:buChar char="•"/>
            </a:pPr>
            <a:r>
              <a:rPr lang="en-US" sz="1200" dirty="0" err="1"/>
              <a:t>Gedeng</a:t>
            </a:r>
            <a:r>
              <a:rPr lang="en-US" sz="1200" dirty="0"/>
              <a:t> Tea Mountain lies in the </a:t>
            </a:r>
            <a:r>
              <a:rPr lang="en-US" sz="1200" dirty="0" err="1"/>
              <a:t>Xiangming</a:t>
            </a:r>
            <a:r>
              <a:rPr lang="en-US" sz="1200" dirty="0"/>
              <a:t> Township of </a:t>
            </a:r>
            <a:r>
              <a:rPr lang="en-US" sz="1200" dirty="0" err="1"/>
              <a:t>Mengla</a:t>
            </a:r>
            <a:r>
              <a:rPr lang="en-US" sz="1200" dirty="0"/>
              <a:t> County, north of </a:t>
            </a:r>
            <a:r>
              <a:rPr lang="en-US" sz="1200" dirty="0" err="1"/>
              <a:t>Yiwu</a:t>
            </a:r>
            <a:r>
              <a:rPr lang="en-US" sz="1200" dirty="0"/>
              <a:t> and to east of the </a:t>
            </a:r>
            <a:r>
              <a:rPr lang="en-US" sz="1200" dirty="0" err="1"/>
              <a:t>Mangzhi</a:t>
            </a:r>
            <a:r>
              <a:rPr lang="en-US" sz="1200" dirty="0"/>
              <a:t> mountains. </a:t>
            </a:r>
          </a:p>
          <a:p>
            <a:pPr indent="-228600">
              <a:buFont typeface="Arial" panose="020B0604020202020204" pitchFamily="34" charset="0"/>
              <a:buChar char="•"/>
            </a:pPr>
            <a:r>
              <a:rPr lang="en-US" sz="1200" dirty="0"/>
              <a:t>The tea district is located at the bottom of </a:t>
            </a:r>
            <a:r>
              <a:rPr lang="en-US" sz="1200" dirty="0" err="1"/>
              <a:t>Kongming</a:t>
            </a:r>
            <a:r>
              <a:rPr lang="en-US" sz="1200" dirty="0"/>
              <a:t> Mountain. </a:t>
            </a:r>
          </a:p>
          <a:p>
            <a:pPr indent="-228600">
              <a:buFont typeface="Arial" panose="020B0604020202020204" pitchFamily="34" charset="0"/>
              <a:buChar char="•"/>
            </a:pPr>
            <a:r>
              <a:rPr lang="en-US" sz="1200" dirty="0"/>
              <a:t>It is linked with </a:t>
            </a:r>
            <a:r>
              <a:rPr lang="en-US" sz="1200" dirty="0" err="1"/>
              <a:t>Jinuo</a:t>
            </a:r>
            <a:r>
              <a:rPr lang="en-US" sz="1200" dirty="0"/>
              <a:t> Mountain and </a:t>
            </a:r>
            <a:r>
              <a:rPr lang="en-US" sz="1200" dirty="0" err="1"/>
              <a:t>Youle</a:t>
            </a:r>
            <a:r>
              <a:rPr lang="en-US" sz="1200" dirty="0"/>
              <a:t> Mountain to form a continuous stretch of tea mountains. </a:t>
            </a:r>
          </a:p>
          <a:p>
            <a:pPr indent="-228600">
              <a:buFont typeface="Arial" panose="020B0604020202020204" pitchFamily="34" charset="0"/>
              <a:buChar char="•"/>
            </a:pPr>
            <a:r>
              <a:rPr lang="en-US" sz="1200" dirty="0"/>
              <a:t>The old tea growing areas are not large, occupying just over 800mu. </a:t>
            </a:r>
          </a:p>
          <a:p>
            <a:pPr indent="-228600">
              <a:buFont typeface="Arial" panose="020B0604020202020204" pitchFamily="34" charset="0"/>
              <a:buChar char="•"/>
            </a:pPr>
            <a:r>
              <a:rPr lang="en-US" sz="1200" dirty="0"/>
              <a:t>The elevation of this area is between 850 and 1900 meters, and it contains extremely visible vertical changes. </a:t>
            </a:r>
          </a:p>
          <a:p>
            <a:pPr indent="-228600">
              <a:buFont typeface="Arial" panose="020B0604020202020204" pitchFamily="34" charset="0"/>
              <a:buChar char="•"/>
            </a:pPr>
            <a:r>
              <a:rPr lang="en-US" sz="1200" dirty="0"/>
              <a:t>Yearly rainfall is between 1,000 and 1,800mm. </a:t>
            </a:r>
          </a:p>
          <a:p>
            <a:pPr indent="-228600">
              <a:buFont typeface="Arial" panose="020B0604020202020204" pitchFamily="34" charset="0"/>
              <a:buChar char="•"/>
            </a:pPr>
            <a:r>
              <a:rPr lang="en-US" sz="1200" dirty="0"/>
              <a:t>There are between 1,600 and 2,000 hours of sunshine per year and a relative humidity of 75%. </a:t>
            </a:r>
          </a:p>
          <a:p>
            <a:pPr indent="-228600">
              <a:buFont typeface="Arial" panose="020B0604020202020204" pitchFamily="34" charset="0"/>
              <a:buChar char="•"/>
            </a:pPr>
            <a:r>
              <a:rPr lang="en-US" sz="1200" dirty="0"/>
              <a:t>The weather is warm and humid all year around with no frost. </a:t>
            </a:r>
          </a:p>
          <a:p>
            <a:pPr indent="-228600">
              <a:buFont typeface="Arial" panose="020B0604020202020204" pitchFamily="34" charset="0"/>
              <a:buChar char="•"/>
            </a:pPr>
            <a:r>
              <a:rPr lang="en-US" sz="1200" dirty="0"/>
              <a:t>Ge Deng teas are special in that they are not large leaf varietal but rather an original small leaf varietal that has grown in this area for thousands of years. </a:t>
            </a:r>
          </a:p>
          <a:p>
            <a:pPr indent="-228600">
              <a:buFont typeface="Arial" panose="020B0604020202020204" pitchFamily="34" charset="0"/>
              <a:buChar char="•"/>
            </a:pPr>
            <a:r>
              <a:rPr lang="en-US" sz="1200" dirty="0"/>
              <a:t>Like other small leaf varietal wild arbor tea trees in Yunnan (Jing Mai), the flavor is lighter and more smooth, but the aroma is pungent and fruity.</a:t>
            </a:r>
          </a:p>
        </p:txBody>
      </p:sp>
      <p:sp>
        <p:nvSpPr>
          <p:cNvPr id="32" name="Rectangle 31">
            <a:extLst>
              <a:ext uri="{FF2B5EF4-FFF2-40B4-BE49-F238E27FC236}">
                <a16:creationId xmlns:a16="http://schemas.microsoft.com/office/drawing/2014/main" id="{79BB2C37-0554-4926-9BC6-636E0CA1AF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6423" y="642795"/>
            <a:ext cx="3347830" cy="5575125"/>
          </a:xfrm>
          <a:prstGeom prst="rect">
            <a:avLst/>
          </a:prstGeom>
          <a:solidFill>
            <a:schemeClr val="tx1"/>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p:cNvPicPr>
            <a:picLocks noGrp="1" noChangeAspect="1"/>
          </p:cNvPicPr>
          <p:nvPr>
            <p:ph idx="1"/>
          </p:nvPr>
        </p:nvPicPr>
        <p:blipFill rotWithShape="1">
          <a:blip r:embed="rId5">
            <a:extLst>
              <a:ext uri="{28A0092B-C50C-407E-A947-70E740481C1C}">
                <a14:useLocalDpi xmlns:a14="http://schemas.microsoft.com/office/drawing/2010/main" val="0"/>
              </a:ext>
            </a:extLst>
          </a:blip>
          <a:srcRect l="1748" r="2" b="2"/>
          <a:stretch/>
        </p:blipFill>
        <p:spPr>
          <a:xfrm>
            <a:off x="8568156" y="985421"/>
            <a:ext cx="2706302" cy="2284068"/>
          </a:xfrm>
          <a:prstGeom prst="rect">
            <a:avLst/>
          </a:prstGeom>
          <a:ln>
            <a:noFill/>
          </a:ln>
          <a:effectLst/>
        </p:spPr>
      </p:pic>
      <p:pic>
        <p:nvPicPr>
          <p:cNvPr id="7" name="Picture 6" descr="A large brick building&#10;&#10;Description automatically generated">
            <a:extLst>
              <a:ext uri="{FF2B5EF4-FFF2-40B4-BE49-F238E27FC236}">
                <a16:creationId xmlns:a16="http://schemas.microsoft.com/office/drawing/2014/main" id="{46726215-9166-4F00-B1DE-C63027C3F9A8}"/>
              </a:ext>
            </a:extLst>
          </p:cNvPr>
          <p:cNvPicPr>
            <a:picLocks noChangeAspect="1"/>
          </p:cNvPicPr>
          <p:nvPr/>
        </p:nvPicPr>
        <p:blipFill rotWithShape="1">
          <a:blip r:embed="rId6">
            <a:extLst>
              <a:ext uri="{28A0092B-C50C-407E-A947-70E740481C1C}">
                <a14:useLocalDpi xmlns:a14="http://schemas.microsoft.com/office/drawing/2010/main" val="0"/>
              </a:ext>
            </a:extLst>
          </a:blip>
          <a:srcRect l="11216" r="7024" b="-3"/>
          <a:stretch/>
        </p:blipFill>
        <p:spPr>
          <a:xfrm>
            <a:off x="8568156" y="3591223"/>
            <a:ext cx="2704363" cy="2344965"/>
          </a:xfrm>
          <a:prstGeom prst="rect">
            <a:avLst/>
          </a:prstGeom>
        </p:spPr>
      </p:pic>
    </p:spTree>
    <p:extLst>
      <p:ext uri="{BB962C8B-B14F-4D97-AF65-F5344CB8AC3E}">
        <p14:creationId xmlns:p14="http://schemas.microsoft.com/office/powerpoint/2010/main" val="576871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0" name="Group 19">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1" name="Rectangle 20">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4" name="Text Placeholder 3"/>
          <p:cNvSpPr>
            <a:spLocks noGrp="1"/>
          </p:cNvSpPr>
          <p:nvPr>
            <p:ph type="body" sz="half" idx="2"/>
          </p:nvPr>
        </p:nvSpPr>
        <p:spPr>
          <a:xfrm>
            <a:off x="124287" y="1977794"/>
            <a:ext cx="5823697" cy="4878526"/>
          </a:xfrm>
        </p:spPr>
        <p:txBody>
          <a:bodyPr vert="horz" lIns="91440" tIns="45720" rIns="91440" bIns="45720" rtlCol="0">
            <a:normAutofit/>
          </a:bodyPr>
          <a:lstStyle/>
          <a:p>
            <a:pPr indent="-228600">
              <a:buFont typeface="Arial" panose="020B0604020202020204" pitchFamily="34" charset="0"/>
              <a:buChar char="•"/>
            </a:pPr>
            <a:r>
              <a:rPr lang="en-US" sz="1200" dirty="0"/>
              <a:t>The </a:t>
            </a:r>
            <a:r>
              <a:rPr lang="en-US" sz="1200" dirty="0" err="1"/>
              <a:t>Yiwu</a:t>
            </a:r>
            <a:r>
              <a:rPr lang="en-US" sz="1200" dirty="0"/>
              <a:t> tea growing area is located in the </a:t>
            </a:r>
            <a:r>
              <a:rPr lang="en-US" sz="1200" dirty="0" err="1"/>
              <a:t>Yiwu</a:t>
            </a:r>
            <a:r>
              <a:rPr lang="en-US" sz="1200" dirty="0"/>
              <a:t> Township of </a:t>
            </a:r>
            <a:r>
              <a:rPr lang="en-US" sz="1200" dirty="0" err="1"/>
              <a:t>Mengla</a:t>
            </a:r>
            <a:r>
              <a:rPr lang="en-US" sz="1200" dirty="0"/>
              <a:t> County. </a:t>
            </a:r>
          </a:p>
          <a:p>
            <a:pPr indent="-228600">
              <a:buFont typeface="Arial" panose="020B0604020202020204" pitchFamily="34" charset="0"/>
              <a:buChar char="•"/>
            </a:pPr>
            <a:r>
              <a:rPr lang="en-US" sz="1200" dirty="0"/>
              <a:t>The greater </a:t>
            </a:r>
            <a:r>
              <a:rPr lang="en-US" sz="1200" dirty="0" err="1"/>
              <a:t>Yiwu</a:t>
            </a:r>
            <a:r>
              <a:rPr lang="en-US" sz="1200" dirty="0"/>
              <a:t> region encompasses the four townships of Mansa, </a:t>
            </a:r>
            <a:r>
              <a:rPr lang="en-US" sz="1200" dirty="0" err="1"/>
              <a:t>Mahei</a:t>
            </a:r>
            <a:r>
              <a:rPr lang="en-US" sz="1200" dirty="0"/>
              <a:t>, </a:t>
            </a:r>
            <a:r>
              <a:rPr lang="en-US" sz="1200" dirty="0" err="1"/>
              <a:t>Yitian</a:t>
            </a:r>
            <a:r>
              <a:rPr lang="en-US" sz="1200" dirty="0"/>
              <a:t> and </a:t>
            </a:r>
            <a:r>
              <a:rPr lang="en-US" sz="1200" dirty="0" err="1"/>
              <a:t>Manluo</a:t>
            </a:r>
            <a:r>
              <a:rPr lang="en-US" sz="1200" dirty="0"/>
              <a:t>. </a:t>
            </a:r>
          </a:p>
          <a:p>
            <a:pPr indent="-228600">
              <a:buFont typeface="Arial" panose="020B0604020202020204" pitchFamily="34" charset="0"/>
              <a:buChar char="•"/>
            </a:pPr>
            <a:r>
              <a:rPr lang="en-US" sz="1200" dirty="0"/>
              <a:t>In ancient times, local ethnic </a:t>
            </a:r>
            <a:r>
              <a:rPr lang="en-US" sz="1200" dirty="0" err="1"/>
              <a:t>Bulang</a:t>
            </a:r>
            <a:r>
              <a:rPr lang="en-US" sz="1200" dirty="0"/>
              <a:t> people were the primary growers of tea. By the end of the Qing dynasty, large numbers of Han merchants arrived in </a:t>
            </a:r>
            <a:r>
              <a:rPr lang="en-US" sz="1200" dirty="0" err="1"/>
              <a:t>Yiwu</a:t>
            </a:r>
            <a:r>
              <a:rPr lang="en-US" sz="1200" dirty="0"/>
              <a:t> and began growing tea. They founded businesses to engage in the tea trade, establishing a collection point among the six famous tea mountains. In practice the </a:t>
            </a:r>
            <a:r>
              <a:rPr lang="en-US" sz="1200" dirty="0" err="1"/>
              <a:t>Yiwu</a:t>
            </a:r>
            <a:r>
              <a:rPr lang="en-US" sz="1200" dirty="0"/>
              <a:t> tea district also includes Mansa Tea Mountain. </a:t>
            </a:r>
          </a:p>
          <a:p>
            <a:pPr indent="-228600">
              <a:buFont typeface="Arial" panose="020B0604020202020204" pitchFamily="34" charset="0"/>
              <a:buChar char="•"/>
            </a:pPr>
            <a:r>
              <a:rPr lang="en-US" sz="1200" dirty="0"/>
              <a:t>Today the </a:t>
            </a:r>
            <a:r>
              <a:rPr lang="en-US" sz="1200" dirty="0" err="1"/>
              <a:t>Yiwu</a:t>
            </a:r>
            <a:r>
              <a:rPr lang="en-US" sz="1200" dirty="0"/>
              <a:t> tea growing areas are approximately 15,000mu (1mu = 1/6acre) in size and produce approximately 600 tons of tea per year. </a:t>
            </a:r>
          </a:p>
          <a:p>
            <a:pPr indent="-228600">
              <a:buFont typeface="Arial" panose="020B0604020202020204" pitchFamily="34" charset="0"/>
              <a:buChar char="•"/>
            </a:pPr>
            <a:r>
              <a:rPr lang="en-US" sz="1200" dirty="0"/>
              <a:t>They lie between 820 and 2000 meters in elevation and have a very marked topography. </a:t>
            </a:r>
          </a:p>
          <a:p>
            <a:pPr indent="-228600">
              <a:buFont typeface="Arial" panose="020B0604020202020204" pitchFamily="34" charset="0"/>
              <a:buChar char="•"/>
            </a:pPr>
            <a:r>
              <a:rPr lang="en-US" sz="1200" dirty="0"/>
              <a:t>Yearly rainfall is between 1,000 and 1,800mm. </a:t>
            </a:r>
          </a:p>
          <a:p>
            <a:pPr indent="-228600">
              <a:buFont typeface="Arial" panose="020B0604020202020204" pitchFamily="34" charset="0"/>
              <a:buChar char="•"/>
            </a:pPr>
            <a:r>
              <a:rPr lang="en-US" sz="1200" dirty="0"/>
              <a:t>There are between 1,600 and 2,000 hours of sunshine per year and a relative humidity of 80%. </a:t>
            </a:r>
          </a:p>
          <a:p>
            <a:pPr indent="-228600">
              <a:buFont typeface="Arial" panose="020B0604020202020204" pitchFamily="34" charset="0"/>
              <a:buChar char="•"/>
            </a:pPr>
            <a:r>
              <a:rPr lang="en-US" sz="1200" dirty="0"/>
              <a:t>The weather is warm and humid all year around with no frost.</a:t>
            </a:r>
          </a:p>
          <a:p>
            <a:pPr indent="-228600">
              <a:buFont typeface="Arial" panose="020B0604020202020204" pitchFamily="34" charset="0"/>
              <a:buChar char="•"/>
            </a:pPr>
            <a:r>
              <a:rPr lang="en-US" sz="1200" dirty="0"/>
              <a:t>Because </a:t>
            </a:r>
            <a:r>
              <a:rPr lang="en-US" sz="1200" dirty="0" err="1"/>
              <a:t>Yiwu</a:t>
            </a:r>
            <a:r>
              <a:rPr lang="en-US" sz="1200" dirty="0"/>
              <a:t> is a township and a county, it is ambiguous as to what exactly constitutes “</a:t>
            </a:r>
            <a:r>
              <a:rPr lang="en-US" sz="1200" dirty="0" err="1"/>
              <a:t>Yiwu</a:t>
            </a:r>
            <a:r>
              <a:rPr lang="en-US" sz="1200" dirty="0"/>
              <a:t>”. This has not stopped tea producers from constantly marketing and using the </a:t>
            </a:r>
            <a:r>
              <a:rPr lang="en-US" sz="1200" dirty="0" err="1"/>
              <a:t>Yiwu</a:t>
            </a:r>
            <a:r>
              <a:rPr lang="en-US" sz="1200" dirty="0"/>
              <a:t> name to sell tea. </a:t>
            </a:r>
          </a:p>
          <a:p>
            <a:pPr indent="-228600">
              <a:buFont typeface="Arial" panose="020B0604020202020204" pitchFamily="34" charset="0"/>
              <a:buChar char="•"/>
            </a:pPr>
            <a:r>
              <a:rPr lang="en-US" sz="1200" dirty="0"/>
              <a:t>Tea from </a:t>
            </a:r>
            <a:r>
              <a:rPr lang="en-US" sz="1200" dirty="0" err="1"/>
              <a:t>Yiwu</a:t>
            </a:r>
            <a:r>
              <a:rPr lang="en-US" sz="1200" dirty="0"/>
              <a:t> has little bitterness and a high orchid like fragrance. </a:t>
            </a:r>
            <a:endParaRPr lang="en-US" sz="800" dirty="0"/>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7794" r="22889"/>
          <a:stretch/>
        </p:blipFill>
        <p:spPr>
          <a:xfrm>
            <a:off x="6096000" y="10"/>
            <a:ext cx="6092823" cy="6856310"/>
          </a:xfrm>
          <a:prstGeom prst="rect">
            <a:avLst/>
          </a:prstGeom>
          <a:ln>
            <a:noFill/>
          </a:ln>
          <a:effectLst/>
        </p:spPr>
      </p:pic>
      <p:sp>
        <p:nvSpPr>
          <p:cNvPr id="24" name="Rectangle 23">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8"/>
            <a:ext cx="5041629" cy="1080938"/>
          </a:xfrm>
        </p:spPr>
        <p:txBody>
          <a:bodyPr vert="horz" lIns="91440" tIns="45720" rIns="91440" bIns="45720" rtlCol="0" anchor="ctr">
            <a:normAutofit/>
          </a:bodyPr>
          <a:lstStyle/>
          <a:p>
            <a:r>
              <a:rPr lang="en-US" b="1"/>
              <a:t>Yiwu </a:t>
            </a:r>
          </a:p>
        </p:txBody>
      </p:sp>
      <p:pic>
        <p:nvPicPr>
          <p:cNvPr id="26" name="Picture 25">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10694934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0" name="Group 19">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1" name="Rectangle 20">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Rectangle 2"/>
          <p:cNvSpPr/>
          <p:nvPr/>
        </p:nvSpPr>
        <p:spPr>
          <a:xfrm>
            <a:off x="280532" y="2291404"/>
            <a:ext cx="5628443" cy="4438835"/>
          </a:xfrm>
          <a:prstGeom prst="rect">
            <a:avLst/>
          </a:prstGeom>
        </p:spPr>
        <p:txBody>
          <a:bodyPr vert="horz" lIns="91440" tIns="45720" rIns="91440" bIns="45720" rtlCol="0">
            <a:normAutofit lnSpcReduction="10000"/>
          </a:bodyPr>
          <a:lstStyle/>
          <a:p>
            <a:pPr indent="-228600" defTabSz="914400">
              <a:lnSpc>
                <a:spcPct val="90000"/>
              </a:lnSpc>
              <a:spcAft>
                <a:spcPts val="600"/>
              </a:spcAft>
              <a:buFont typeface="Arial" panose="020B0604020202020204" pitchFamily="34" charset="0"/>
              <a:buChar char="•"/>
            </a:pPr>
            <a:r>
              <a:rPr lang="en-US" sz="1200" dirty="0"/>
              <a:t>Historically, </a:t>
            </a:r>
            <a:r>
              <a:rPr lang="en-US" sz="1200" dirty="0" err="1"/>
              <a:t>Yiwu</a:t>
            </a:r>
            <a:r>
              <a:rPr lang="en-US" sz="1200" dirty="0"/>
              <a:t> is famous for being the center of distribution for tribute tea to be sent to the emperor. The six famous tea mountains produced </a:t>
            </a:r>
            <a:r>
              <a:rPr lang="en-US" sz="1200" dirty="0" err="1"/>
              <a:t>mao</a:t>
            </a:r>
            <a:r>
              <a:rPr lang="en-US" sz="1200" dirty="0"/>
              <a:t> cha where it would be collected and sent out to Beijing from </a:t>
            </a:r>
            <a:r>
              <a:rPr lang="en-US" sz="1200" dirty="0" err="1"/>
              <a:t>Yiwu</a:t>
            </a:r>
            <a:r>
              <a:rPr lang="en-US" sz="1200" dirty="0"/>
              <a:t>. This trade brought a large number of Han merchants to the area to trade tea. Some of the more famous examples of aged </a:t>
            </a:r>
            <a:r>
              <a:rPr lang="en-US" sz="1200" dirty="0" err="1"/>
              <a:t>pu’erh</a:t>
            </a:r>
            <a:r>
              <a:rPr lang="en-US" sz="1200" dirty="0"/>
              <a:t> (from the 1930s) also originated here. i.e. </a:t>
            </a:r>
            <a:r>
              <a:rPr lang="en-US" sz="1200" dirty="0" err="1"/>
              <a:t>Fuyuanchang</a:t>
            </a:r>
            <a:r>
              <a:rPr lang="en-US" sz="1200" dirty="0"/>
              <a:t>, </a:t>
            </a:r>
            <a:r>
              <a:rPr lang="en-US" sz="1200" dirty="0" err="1"/>
              <a:t>Tongqin</a:t>
            </a:r>
            <a:r>
              <a:rPr lang="en-US" sz="1200" dirty="0"/>
              <a:t> Hao and </a:t>
            </a:r>
            <a:r>
              <a:rPr lang="en-US" sz="1200" dirty="0" err="1"/>
              <a:t>Songpin</a:t>
            </a:r>
            <a:r>
              <a:rPr lang="en-US" sz="1200" dirty="0"/>
              <a:t> Hao.</a:t>
            </a:r>
          </a:p>
          <a:p>
            <a:pPr indent="-228600" defTabSz="914400">
              <a:lnSpc>
                <a:spcPct val="90000"/>
              </a:lnSpc>
              <a:spcAft>
                <a:spcPts val="600"/>
              </a:spcAft>
              <a:buFont typeface="Arial" panose="020B0604020202020204" pitchFamily="34" charset="0"/>
              <a:buChar char="•"/>
            </a:pPr>
            <a:endParaRPr lang="en-US" sz="1200" dirty="0"/>
          </a:p>
          <a:p>
            <a:pPr indent="-228600" defTabSz="914400">
              <a:lnSpc>
                <a:spcPct val="90000"/>
              </a:lnSpc>
              <a:spcAft>
                <a:spcPts val="600"/>
              </a:spcAft>
              <a:buFont typeface="Arial" panose="020B0604020202020204" pitchFamily="34" charset="0"/>
              <a:buChar char="•"/>
            </a:pPr>
            <a:r>
              <a:rPr lang="en-US" sz="1200" dirty="0"/>
              <a:t>From the 1940s until the 1990s, tea production shifted away from these regions to </a:t>
            </a:r>
            <a:r>
              <a:rPr lang="en-US" sz="1200" dirty="0" err="1"/>
              <a:t>Menghai</a:t>
            </a:r>
            <a:r>
              <a:rPr lang="en-US" sz="1200" dirty="0"/>
              <a:t> County where </a:t>
            </a:r>
            <a:r>
              <a:rPr lang="en-US" sz="1200" dirty="0" err="1"/>
              <a:t>Menghai</a:t>
            </a:r>
            <a:r>
              <a:rPr lang="en-US" sz="1200" dirty="0"/>
              <a:t> Tea Factory planted ground. During this period, tea that was produced was usually unceremoniously sold as raw </a:t>
            </a:r>
            <a:r>
              <a:rPr lang="en-US" sz="1200" dirty="0" err="1"/>
              <a:t>mao</a:t>
            </a:r>
            <a:r>
              <a:rPr lang="en-US" sz="1200" dirty="0"/>
              <a:t> cha to the larger factories.</a:t>
            </a:r>
          </a:p>
          <a:p>
            <a:pPr indent="-228600" defTabSz="914400">
              <a:lnSpc>
                <a:spcPct val="90000"/>
              </a:lnSpc>
              <a:spcAft>
                <a:spcPts val="600"/>
              </a:spcAft>
              <a:buFont typeface="Arial" panose="020B0604020202020204" pitchFamily="34" charset="0"/>
              <a:buChar char="•"/>
            </a:pPr>
            <a:endParaRPr lang="en-US" sz="1200" dirty="0"/>
          </a:p>
          <a:p>
            <a:pPr indent="-228600" defTabSz="914400">
              <a:lnSpc>
                <a:spcPct val="90000"/>
              </a:lnSpc>
              <a:spcAft>
                <a:spcPts val="600"/>
              </a:spcAft>
              <a:buFont typeface="Arial" panose="020B0604020202020204" pitchFamily="34" charset="0"/>
              <a:buChar char="•"/>
            </a:pPr>
            <a:r>
              <a:rPr lang="en-US" sz="1200" dirty="0"/>
              <a:t>When China began to open up to the west, many Taiwanese traders visited </a:t>
            </a:r>
            <a:r>
              <a:rPr lang="en-US" sz="1200" dirty="0" err="1"/>
              <a:t>Yiwu</a:t>
            </a:r>
            <a:r>
              <a:rPr lang="en-US" sz="1200" dirty="0"/>
              <a:t> hoping to find both tea production and more aged tea. They found neither, but ended up helping the locals to restart tea production. As a result, the greater </a:t>
            </a:r>
            <a:r>
              <a:rPr lang="en-US" sz="1200" dirty="0" err="1"/>
              <a:t>Yiwu</a:t>
            </a:r>
            <a:r>
              <a:rPr lang="en-US" sz="1200" dirty="0"/>
              <a:t> area has strong ties with the Taiwanese market. Many of the Taiwanese </a:t>
            </a:r>
            <a:r>
              <a:rPr lang="en-US" sz="1200" dirty="0" err="1"/>
              <a:t>pu’er</a:t>
            </a:r>
            <a:r>
              <a:rPr lang="en-US" sz="1200" dirty="0"/>
              <a:t> brands have strong ties to this region. This is covered far more thoroughly in Zhang </a:t>
            </a:r>
            <a:r>
              <a:rPr lang="en-US" sz="1200" dirty="0" err="1"/>
              <a:t>Jinghong’s</a:t>
            </a:r>
            <a:r>
              <a:rPr lang="en-US" sz="1200" dirty="0"/>
              <a:t> Ancient Caravans and Urban Chic.</a:t>
            </a:r>
          </a:p>
          <a:p>
            <a:pPr indent="-228600" defTabSz="914400">
              <a:lnSpc>
                <a:spcPct val="90000"/>
              </a:lnSpc>
              <a:spcAft>
                <a:spcPts val="600"/>
              </a:spcAft>
              <a:buFont typeface="Arial" panose="020B0604020202020204" pitchFamily="34" charset="0"/>
              <a:buChar char="•"/>
            </a:pPr>
            <a:r>
              <a:rPr lang="en-US" sz="1200" dirty="0"/>
              <a:t>In Zhang’s book she characterizes the Taiwanese and </a:t>
            </a:r>
            <a:r>
              <a:rPr lang="en-US" sz="1200" dirty="0" err="1"/>
              <a:t>Yiwu</a:t>
            </a:r>
            <a:r>
              <a:rPr lang="en-US" sz="1200" dirty="0"/>
              <a:t> style as emphasizing the hand-made and traditional aspects of tea-making, a supposed contrast from the more production oriented </a:t>
            </a:r>
            <a:r>
              <a:rPr lang="en-US" sz="1200" dirty="0" err="1"/>
              <a:t>Menghai</a:t>
            </a:r>
            <a:r>
              <a:rPr lang="en-US" sz="1200" dirty="0"/>
              <a:t> County tea. </a:t>
            </a:r>
          </a:p>
          <a:p>
            <a:pPr indent="-228600" defTabSz="914400">
              <a:lnSpc>
                <a:spcPct val="90000"/>
              </a:lnSpc>
              <a:spcAft>
                <a:spcPts val="600"/>
              </a:spcAft>
              <a:buFont typeface="Arial" panose="020B0604020202020204" pitchFamily="34" charset="0"/>
              <a:buChar char="•"/>
            </a:pPr>
            <a:endParaRPr lang="en-US" sz="1200" dirty="0"/>
          </a:p>
          <a:p>
            <a:pPr indent="-228600" defTabSz="914400">
              <a:lnSpc>
                <a:spcPct val="90000"/>
              </a:lnSpc>
              <a:spcAft>
                <a:spcPts val="600"/>
              </a:spcAft>
              <a:buFont typeface="Arial" panose="020B0604020202020204" pitchFamily="34" charset="0"/>
              <a:buChar char="•"/>
            </a:pPr>
            <a:r>
              <a:rPr lang="en-US" sz="1200" dirty="0" err="1"/>
              <a:t>Yiwu</a:t>
            </a:r>
            <a:r>
              <a:rPr lang="en-US" sz="1200" dirty="0"/>
              <a:t> tea operations tend to be smaller, often family-oriented, whereas </a:t>
            </a:r>
            <a:r>
              <a:rPr lang="en-US" sz="1200" dirty="0" err="1"/>
              <a:t>Menghai</a:t>
            </a:r>
            <a:r>
              <a:rPr lang="en-US" sz="1200" dirty="0"/>
              <a:t> County is more densely populated with major operations, i.e. </a:t>
            </a:r>
            <a:r>
              <a:rPr lang="en-US" sz="1200" dirty="0" err="1"/>
              <a:t>Menghai</a:t>
            </a:r>
            <a:r>
              <a:rPr lang="en-US" sz="1200" dirty="0"/>
              <a:t> Tea Factory .</a:t>
            </a:r>
            <a:endParaRPr lang="en-US" sz="800" dirty="0"/>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26455" r="16228" b="1"/>
          <a:stretch/>
        </p:blipFill>
        <p:spPr>
          <a:xfrm>
            <a:off x="6096000" y="10"/>
            <a:ext cx="6092823" cy="6856310"/>
          </a:xfrm>
          <a:prstGeom prst="rect">
            <a:avLst/>
          </a:prstGeom>
          <a:ln>
            <a:noFill/>
          </a:ln>
          <a:effectLst/>
        </p:spPr>
      </p:pic>
      <p:sp>
        <p:nvSpPr>
          <p:cNvPr id="24" name="Rectangle 23">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Rectangle 3"/>
          <p:cNvSpPr/>
          <p:nvPr/>
        </p:nvSpPr>
        <p:spPr>
          <a:xfrm>
            <a:off x="680321" y="753228"/>
            <a:ext cx="5041629" cy="1080938"/>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600" b="1">
                <a:latin typeface="+mj-lt"/>
                <a:ea typeface="+mj-ea"/>
                <a:cs typeface="+mj-cs"/>
              </a:rPr>
              <a:t>History of Yiwu Mountain</a:t>
            </a:r>
            <a:endParaRPr lang="en-US" sz="3600" b="0" i="0">
              <a:effectLst/>
              <a:latin typeface="+mj-lt"/>
              <a:ea typeface="+mj-ea"/>
              <a:cs typeface="+mj-cs"/>
            </a:endParaRPr>
          </a:p>
        </p:txBody>
      </p:sp>
      <p:pic>
        <p:nvPicPr>
          <p:cNvPr id="26" name="Picture 25">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4160176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0" name="Group 19">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1" name="Rectangle 20">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4" name="Text Placeholder 3"/>
          <p:cNvSpPr>
            <a:spLocks noGrp="1"/>
          </p:cNvSpPr>
          <p:nvPr>
            <p:ph type="body" sz="half" idx="2"/>
          </p:nvPr>
        </p:nvSpPr>
        <p:spPr>
          <a:xfrm>
            <a:off x="189391" y="2101097"/>
            <a:ext cx="5717219" cy="4519447"/>
          </a:xfrm>
        </p:spPr>
        <p:txBody>
          <a:bodyPr vert="horz" lIns="91440" tIns="45720" rIns="91440" bIns="45720" rtlCol="0">
            <a:noAutofit/>
          </a:bodyPr>
          <a:lstStyle/>
          <a:p>
            <a:pPr indent="-228600">
              <a:buFont typeface="Arial" panose="020B0604020202020204" pitchFamily="34" charset="0"/>
              <a:buChar char="•"/>
            </a:pPr>
            <a:r>
              <a:rPr lang="en-US" sz="1200" dirty="0" err="1"/>
              <a:t>Mangzhi</a:t>
            </a:r>
            <a:r>
              <a:rPr lang="en-US" sz="1200" dirty="0"/>
              <a:t> Tea Mountain lies in the </a:t>
            </a:r>
            <a:r>
              <a:rPr lang="en-US" sz="1200" dirty="0" err="1"/>
              <a:t>Xiangming</a:t>
            </a:r>
            <a:r>
              <a:rPr lang="en-US" sz="1200" dirty="0"/>
              <a:t> Township of </a:t>
            </a:r>
            <a:r>
              <a:rPr lang="en-US" sz="1200" dirty="0" err="1"/>
              <a:t>Mengla</a:t>
            </a:r>
            <a:r>
              <a:rPr lang="en-US" sz="1200" dirty="0"/>
              <a:t> County. </a:t>
            </a:r>
          </a:p>
          <a:p>
            <a:pPr indent="-228600">
              <a:buFont typeface="Arial" panose="020B0604020202020204" pitchFamily="34" charset="0"/>
              <a:buChar char="•"/>
            </a:pPr>
            <a:r>
              <a:rPr lang="en-US" sz="1200" dirty="0" err="1"/>
              <a:t>Mangzhi</a:t>
            </a:r>
            <a:r>
              <a:rPr lang="en-US" sz="1200" dirty="0"/>
              <a:t> is a small village of Yi and Yao people, just north of </a:t>
            </a:r>
            <a:r>
              <a:rPr lang="en-US" sz="1200" dirty="0" err="1"/>
              <a:t>Yiwu</a:t>
            </a:r>
            <a:r>
              <a:rPr lang="en-US" sz="1200" dirty="0"/>
              <a:t> town in the vicinity of </a:t>
            </a:r>
            <a:r>
              <a:rPr lang="en-US" sz="1200" dirty="0" err="1"/>
              <a:t>Yibang</a:t>
            </a:r>
            <a:r>
              <a:rPr lang="en-US" sz="1200" dirty="0"/>
              <a:t> and </a:t>
            </a:r>
            <a:r>
              <a:rPr lang="en-US" sz="1200" dirty="0" err="1"/>
              <a:t>Xikong</a:t>
            </a:r>
            <a:r>
              <a:rPr lang="en-US" sz="1200" dirty="0"/>
              <a:t> villages. </a:t>
            </a:r>
          </a:p>
          <a:p>
            <a:pPr indent="-228600">
              <a:buFont typeface="Arial" panose="020B0604020202020204" pitchFamily="34" charset="0"/>
              <a:buChar char="•"/>
            </a:pPr>
            <a:r>
              <a:rPr lang="en-US" sz="1200" dirty="0"/>
              <a:t>It is located in the area between </a:t>
            </a:r>
            <a:r>
              <a:rPr lang="en-US" sz="1200" dirty="0" err="1"/>
              <a:t>Yibang</a:t>
            </a:r>
            <a:r>
              <a:rPr lang="en-US" sz="1200" dirty="0"/>
              <a:t>, </a:t>
            </a:r>
            <a:r>
              <a:rPr lang="en-US" sz="1200" dirty="0" err="1"/>
              <a:t>Manzhuang</a:t>
            </a:r>
            <a:r>
              <a:rPr lang="en-US" sz="1200" dirty="0"/>
              <a:t>, and </a:t>
            </a:r>
            <a:r>
              <a:rPr lang="en-US" sz="1200" dirty="0" err="1"/>
              <a:t>Gedeng</a:t>
            </a:r>
            <a:r>
              <a:rPr lang="en-US" sz="1200" dirty="0"/>
              <a:t> mountains. </a:t>
            </a:r>
          </a:p>
          <a:p>
            <a:pPr indent="-228600">
              <a:buFont typeface="Arial" panose="020B0604020202020204" pitchFamily="34" charset="0"/>
              <a:buChar char="•"/>
            </a:pPr>
            <a:r>
              <a:rPr lang="en-US" sz="1200" dirty="0"/>
              <a:t>The area of tea under cultivation is not large. </a:t>
            </a:r>
          </a:p>
          <a:p>
            <a:pPr indent="-228600">
              <a:buFont typeface="Arial" panose="020B0604020202020204" pitchFamily="34" charset="0"/>
              <a:buChar char="•"/>
            </a:pPr>
            <a:r>
              <a:rPr lang="en-US" sz="1200" dirty="0"/>
              <a:t>In the past, it fell out of cultivation and became a dense old growth forest. </a:t>
            </a:r>
          </a:p>
          <a:p>
            <a:pPr indent="-228600">
              <a:buFont typeface="Arial" panose="020B0604020202020204" pitchFamily="34" charset="0"/>
              <a:buChar char="•"/>
            </a:pPr>
            <a:r>
              <a:rPr lang="en-US" sz="1200" dirty="0"/>
              <a:t>Beginning in the 1980’s, </a:t>
            </a:r>
            <a:r>
              <a:rPr lang="en-US" sz="1200" dirty="0" err="1"/>
              <a:t>Mangzhi</a:t>
            </a:r>
            <a:r>
              <a:rPr lang="en-US" sz="1200" dirty="0"/>
              <a:t> was once again developed for cultivation. </a:t>
            </a:r>
          </a:p>
          <a:p>
            <a:pPr indent="-228600">
              <a:buFont typeface="Arial" panose="020B0604020202020204" pitchFamily="34" charset="0"/>
              <a:buChar char="•"/>
            </a:pPr>
            <a:r>
              <a:rPr lang="en-US" sz="1200" dirty="0"/>
              <a:t>The elevation of this area is between 850 and 1950 meters, and it contains extremely visible topography. </a:t>
            </a:r>
          </a:p>
          <a:p>
            <a:pPr indent="-228600">
              <a:buFont typeface="Arial" panose="020B0604020202020204" pitchFamily="34" charset="0"/>
              <a:buChar char="•"/>
            </a:pPr>
            <a:r>
              <a:rPr lang="en-US" sz="1200" dirty="0"/>
              <a:t>Yearly rainfall is between 1,000 and 1,800mm. </a:t>
            </a:r>
          </a:p>
          <a:p>
            <a:pPr indent="-228600">
              <a:buFont typeface="Arial" panose="020B0604020202020204" pitchFamily="34" charset="0"/>
              <a:buChar char="•"/>
            </a:pPr>
            <a:r>
              <a:rPr lang="en-US" sz="1200" dirty="0"/>
              <a:t>There are between 1,600 and 2,000 hours of sunshine per year and a relative humidity of 80%. </a:t>
            </a:r>
          </a:p>
          <a:p>
            <a:pPr indent="-228600">
              <a:buFont typeface="Arial" panose="020B0604020202020204" pitchFamily="34" charset="0"/>
              <a:buChar char="•"/>
            </a:pPr>
            <a:r>
              <a:rPr lang="en-US" sz="1200" dirty="0"/>
              <a:t>The weather is warm and humid all year around with no frost.</a:t>
            </a:r>
          </a:p>
          <a:p>
            <a:pPr indent="-228600">
              <a:buFont typeface="Arial" panose="020B0604020202020204" pitchFamily="34" charset="0"/>
              <a:buChar char="•"/>
            </a:pPr>
            <a:r>
              <a:rPr lang="en-US" sz="1200" dirty="0"/>
              <a:t>The brewed tea is aromatic, thick and sweet with a high level of aroma and cha qi. It is not entirely lacking in bitterness and astringency. </a:t>
            </a:r>
          </a:p>
          <a:p>
            <a:pPr indent="-228600">
              <a:buFont typeface="Arial" panose="020B0604020202020204" pitchFamily="34" charset="0"/>
              <a:buChar char="•"/>
            </a:pPr>
            <a:r>
              <a:rPr lang="en-US" sz="1200" dirty="0" err="1"/>
              <a:t>Mang</a:t>
            </a:r>
            <a:r>
              <a:rPr lang="en-US" sz="1200" dirty="0"/>
              <a:t> </a:t>
            </a:r>
            <a:r>
              <a:rPr lang="en-US" sz="1200" dirty="0" err="1"/>
              <a:t>Zhi</a:t>
            </a:r>
            <a:r>
              <a:rPr lang="en-US" sz="1200" dirty="0"/>
              <a:t> village tea leaves are dark olive-green color when brewed. </a:t>
            </a:r>
          </a:p>
        </p:txBody>
      </p:sp>
      <p:pic>
        <p:nvPicPr>
          <p:cNvPr id="5" name="Content Placeholder 4"/>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30482" r="20198" b="-1"/>
          <a:stretch/>
        </p:blipFill>
        <p:spPr>
          <a:xfrm>
            <a:off x="6096000" y="10"/>
            <a:ext cx="6092823" cy="6856310"/>
          </a:xfrm>
          <a:prstGeom prst="rect">
            <a:avLst/>
          </a:prstGeom>
          <a:ln>
            <a:noFill/>
          </a:ln>
          <a:effectLst/>
        </p:spPr>
      </p:pic>
      <p:sp>
        <p:nvSpPr>
          <p:cNvPr id="24" name="Rectangle 23">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33363" y="2698333"/>
            <a:ext cx="5041629" cy="1080938"/>
          </a:xfrm>
        </p:spPr>
        <p:txBody>
          <a:bodyPr vert="horz" lIns="91440" tIns="45720" rIns="91440" bIns="45720" rtlCol="0" anchor="ctr">
            <a:normAutofit/>
          </a:bodyPr>
          <a:lstStyle/>
          <a:p>
            <a:r>
              <a:rPr lang="en-US" b="1"/>
              <a:t>Mangzhi</a:t>
            </a:r>
          </a:p>
        </p:txBody>
      </p:sp>
      <p:pic>
        <p:nvPicPr>
          <p:cNvPr id="26" name="Picture 25">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20876352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0" name="Group 19">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1" name="Rectangle 20">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4" name="Text Placeholder 3"/>
          <p:cNvSpPr>
            <a:spLocks noGrp="1"/>
          </p:cNvSpPr>
          <p:nvPr>
            <p:ph type="body" sz="half" idx="2"/>
          </p:nvPr>
        </p:nvSpPr>
        <p:spPr>
          <a:xfrm>
            <a:off x="396386" y="2703368"/>
            <a:ext cx="5178940" cy="2807654"/>
          </a:xfrm>
        </p:spPr>
        <p:txBody>
          <a:bodyPr vert="horz" lIns="91440" tIns="45720" rIns="91440" bIns="45720" rtlCol="0">
            <a:normAutofit/>
          </a:bodyPr>
          <a:lstStyle/>
          <a:p>
            <a:pPr indent="-228600">
              <a:buFont typeface="Arial" panose="020B0604020202020204" pitchFamily="34" charset="0"/>
              <a:buChar char="•"/>
            </a:pPr>
            <a:r>
              <a:rPr lang="en-US" sz="1200" dirty="0" err="1"/>
              <a:t>Manzhuan</a:t>
            </a:r>
            <a:r>
              <a:rPr lang="en-US" sz="1200" dirty="0"/>
              <a:t> Tea Mountain lies in the </a:t>
            </a:r>
            <a:r>
              <a:rPr lang="en-US" sz="1200" dirty="0" err="1"/>
              <a:t>Xiangming</a:t>
            </a:r>
            <a:r>
              <a:rPr lang="en-US" sz="1200" dirty="0"/>
              <a:t> Township of </a:t>
            </a:r>
            <a:r>
              <a:rPr lang="en-US" sz="1200" dirty="0" err="1"/>
              <a:t>Mengla</a:t>
            </a:r>
            <a:r>
              <a:rPr lang="en-US" sz="1200" dirty="0"/>
              <a:t> County. </a:t>
            </a:r>
          </a:p>
          <a:p>
            <a:pPr indent="-228600">
              <a:buFont typeface="Arial" panose="020B0604020202020204" pitchFamily="34" charset="0"/>
              <a:buChar char="•"/>
            </a:pPr>
            <a:r>
              <a:rPr lang="en-US" sz="1200" dirty="0"/>
              <a:t>It is located beside </a:t>
            </a:r>
            <a:r>
              <a:rPr lang="en-US" sz="1200" dirty="0" err="1"/>
              <a:t>Yexiang</a:t>
            </a:r>
            <a:r>
              <a:rPr lang="en-US" sz="1200" dirty="0"/>
              <a:t> Mountain, with </a:t>
            </a:r>
            <a:r>
              <a:rPr lang="en-US" sz="1200" dirty="0" err="1"/>
              <a:t>Mozhe</a:t>
            </a:r>
            <a:r>
              <a:rPr lang="en-US" sz="1200" dirty="0"/>
              <a:t> River running between the two mountains.  It sits between </a:t>
            </a:r>
            <a:r>
              <a:rPr lang="en-US" sz="1200" dirty="0" err="1"/>
              <a:t>Yibang</a:t>
            </a:r>
            <a:r>
              <a:rPr lang="en-US" sz="1200" dirty="0"/>
              <a:t>, </a:t>
            </a:r>
            <a:r>
              <a:rPr lang="en-US" sz="1200" dirty="0" err="1"/>
              <a:t>Gedeng</a:t>
            </a:r>
            <a:r>
              <a:rPr lang="en-US" sz="1200" dirty="0"/>
              <a:t>, Mansa and </a:t>
            </a:r>
            <a:r>
              <a:rPr lang="en-US" sz="1200" dirty="0" err="1"/>
              <a:t>Yiwu</a:t>
            </a:r>
            <a:r>
              <a:rPr lang="en-US" sz="1200" dirty="0"/>
              <a:t> </a:t>
            </a:r>
          </a:p>
          <a:p>
            <a:pPr indent="-228600">
              <a:buFont typeface="Arial" panose="020B0604020202020204" pitchFamily="34" charset="0"/>
              <a:buChar char="•"/>
            </a:pPr>
            <a:r>
              <a:rPr lang="en-US" sz="1200" dirty="0"/>
              <a:t>The elevation of this area is between 850 and 1900 meters, and it contains extremely visible topography. </a:t>
            </a:r>
          </a:p>
          <a:p>
            <a:pPr indent="-228600">
              <a:buFont typeface="Arial" panose="020B0604020202020204" pitchFamily="34" charset="0"/>
              <a:buChar char="•"/>
            </a:pPr>
            <a:r>
              <a:rPr lang="en-US" sz="1200" dirty="0"/>
              <a:t>Yearly rainfall is between 1,000 and 1,800mm. </a:t>
            </a:r>
          </a:p>
          <a:p>
            <a:pPr indent="-228600">
              <a:buFont typeface="Arial" panose="020B0604020202020204" pitchFamily="34" charset="0"/>
              <a:buChar char="•"/>
            </a:pPr>
            <a:r>
              <a:rPr lang="en-US" sz="1200" dirty="0"/>
              <a:t>There are between 1,600 and 2,000 hours of sunshine per year and a relative humidity of 75%. </a:t>
            </a:r>
          </a:p>
          <a:p>
            <a:pPr indent="-228600">
              <a:buFont typeface="Arial" panose="020B0604020202020204" pitchFamily="34" charset="0"/>
              <a:buChar char="•"/>
            </a:pPr>
            <a:r>
              <a:rPr lang="en-US" sz="1200" dirty="0"/>
              <a:t>The weather is warm and humid all year around with no frost.</a:t>
            </a:r>
          </a:p>
        </p:txBody>
      </p:sp>
      <p:pic>
        <p:nvPicPr>
          <p:cNvPr id="5" name="Content Placeholder 4"/>
          <p:cNvPicPr>
            <a:picLocks noGrp="1" noChangeAspect="1"/>
          </p:cNvPicPr>
          <p:nvPr>
            <p:ph idx="1"/>
          </p:nvPr>
        </p:nvPicPr>
        <p:blipFill rotWithShape="1">
          <a:blip r:embed="rId5">
            <a:extLst>
              <a:ext uri="{28A0092B-C50C-407E-A947-70E740481C1C}">
                <a14:useLocalDpi xmlns:a14="http://schemas.microsoft.com/office/drawing/2010/main" val="0"/>
              </a:ext>
            </a:extLst>
          </a:blip>
          <a:srcRect l="37210" r="13470" b="-1"/>
          <a:stretch/>
        </p:blipFill>
        <p:spPr>
          <a:xfrm>
            <a:off x="6096000" y="10"/>
            <a:ext cx="6092823" cy="6856310"/>
          </a:xfrm>
          <a:prstGeom prst="rect">
            <a:avLst/>
          </a:prstGeom>
          <a:ln>
            <a:noFill/>
          </a:ln>
          <a:effectLst/>
        </p:spPr>
      </p:pic>
      <p:sp>
        <p:nvSpPr>
          <p:cNvPr id="24" name="Rectangle 23">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8"/>
            <a:ext cx="5041629" cy="1080938"/>
          </a:xfrm>
        </p:spPr>
        <p:txBody>
          <a:bodyPr vert="horz" lIns="91440" tIns="45720" rIns="91440" bIns="45720" rtlCol="0" anchor="ctr">
            <a:normAutofit/>
          </a:bodyPr>
          <a:lstStyle/>
          <a:p>
            <a:r>
              <a:rPr lang="en-US" b="1"/>
              <a:t>Mangzhuan</a:t>
            </a:r>
          </a:p>
        </p:txBody>
      </p:sp>
      <p:pic>
        <p:nvPicPr>
          <p:cNvPr id="26" name="Picture 25">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40565030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0" name="Group 19">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1" name="Rectangle 20">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4" name="Text Placeholder 3"/>
          <p:cNvSpPr>
            <a:spLocks noGrp="1"/>
          </p:cNvSpPr>
          <p:nvPr>
            <p:ph type="body" sz="half" idx="2"/>
          </p:nvPr>
        </p:nvSpPr>
        <p:spPr>
          <a:xfrm>
            <a:off x="248574" y="2130822"/>
            <a:ext cx="5770486" cy="4614909"/>
          </a:xfrm>
        </p:spPr>
        <p:txBody>
          <a:bodyPr vert="horz" lIns="91440" tIns="45720" rIns="91440" bIns="45720" rtlCol="0">
            <a:noAutofit/>
          </a:bodyPr>
          <a:lstStyle/>
          <a:p>
            <a:pPr indent="-228600">
              <a:buFont typeface="Arial" panose="020B0604020202020204" pitchFamily="34" charset="0"/>
              <a:buChar char="•"/>
            </a:pPr>
            <a:r>
              <a:rPr lang="en-US" sz="1200" dirty="0" err="1"/>
              <a:t>Yibang</a:t>
            </a:r>
            <a:r>
              <a:rPr lang="en-US" sz="1200" dirty="0"/>
              <a:t> Tea Mountain lies in </a:t>
            </a:r>
            <a:r>
              <a:rPr lang="en-US" sz="1200" dirty="0" err="1"/>
              <a:t>Xiangming</a:t>
            </a:r>
            <a:r>
              <a:rPr lang="en-US" sz="1200" dirty="0"/>
              <a:t> Township of </a:t>
            </a:r>
            <a:r>
              <a:rPr lang="en-US" sz="1200" dirty="0" err="1"/>
              <a:t>Mengla</a:t>
            </a:r>
            <a:r>
              <a:rPr lang="en-US" sz="1200" dirty="0"/>
              <a:t> County. </a:t>
            </a:r>
          </a:p>
          <a:p>
            <a:pPr indent="-228600">
              <a:buFont typeface="Arial" panose="020B0604020202020204" pitchFamily="34" charset="0"/>
              <a:buChar char="•"/>
            </a:pPr>
            <a:r>
              <a:rPr lang="en-US" sz="1200" dirty="0"/>
              <a:t>In the Dai language, </a:t>
            </a:r>
            <a:r>
              <a:rPr lang="en-US" sz="1200" dirty="0" err="1"/>
              <a:t>Yibang</a:t>
            </a:r>
            <a:r>
              <a:rPr lang="en-US" sz="1200" dirty="0"/>
              <a:t> is known as “Mola.” It </a:t>
            </a:r>
          </a:p>
          <a:p>
            <a:pPr indent="-228600">
              <a:buFont typeface="Arial" panose="020B0604020202020204" pitchFamily="34" charset="0"/>
              <a:buChar char="•"/>
            </a:pPr>
            <a:r>
              <a:rPr lang="en-US" sz="1200" dirty="0" err="1"/>
              <a:t>Yibang</a:t>
            </a:r>
            <a:r>
              <a:rPr lang="en-US" sz="1200" dirty="0"/>
              <a:t> encompasses six villages, and the terrain is dominated by mountains. </a:t>
            </a:r>
          </a:p>
          <a:p>
            <a:pPr indent="-228600">
              <a:buFont typeface="Arial" panose="020B0604020202020204" pitchFamily="34" charset="0"/>
              <a:buChar char="•"/>
            </a:pPr>
            <a:r>
              <a:rPr lang="en-US" sz="1200" dirty="0"/>
              <a:t>This area is home to numerous ethnic minority people. </a:t>
            </a:r>
          </a:p>
          <a:p>
            <a:pPr indent="-228600">
              <a:buFont typeface="Arial" panose="020B0604020202020204" pitchFamily="34" charset="0"/>
              <a:buChar char="•"/>
            </a:pPr>
            <a:r>
              <a:rPr lang="en-US" sz="1200" dirty="0" err="1"/>
              <a:t>Yibang’s</a:t>
            </a:r>
            <a:r>
              <a:rPr lang="en-US" sz="1200" dirty="0"/>
              <a:t> </a:t>
            </a:r>
            <a:r>
              <a:rPr lang="en-US" sz="1200" dirty="0" err="1"/>
              <a:t>Mansong</a:t>
            </a:r>
            <a:r>
              <a:rPr lang="en-US" sz="1200" dirty="0"/>
              <a:t> village tea was once offered as imperial tribute tea, since </a:t>
            </a:r>
            <a:r>
              <a:rPr lang="en-US" sz="1200" dirty="0" err="1"/>
              <a:t>Mansong</a:t>
            </a:r>
            <a:r>
              <a:rPr lang="en-US" sz="1200" dirty="0"/>
              <a:t> village tea was considered the best in </a:t>
            </a:r>
            <a:r>
              <a:rPr lang="en-US" sz="1200" dirty="0" err="1"/>
              <a:t>Yibang</a:t>
            </a:r>
            <a:r>
              <a:rPr lang="en-US" sz="1200" dirty="0"/>
              <a:t>. </a:t>
            </a:r>
          </a:p>
          <a:p>
            <a:pPr indent="-228600">
              <a:buFont typeface="Arial" panose="020B0604020202020204" pitchFamily="34" charset="0"/>
              <a:buChar char="•"/>
            </a:pPr>
            <a:r>
              <a:rPr lang="en-US" sz="1200" dirty="0" err="1"/>
              <a:t>Yibang</a:t>
            </a:r>
            <a:r>
              <a:rPr lang="en-US" sz="1200" dirty="0"/>
              <a:t> tea trees are mostly old trees. </a:t>
            </a:r>
          </a:p>
          <a:p>
            <a:pPr indent="-228600">
              <a:buFont typeface="Arial" panose="020B0604020202020204" pitchFamily="34" charset="0"/>
              <a:buChar char="•"/>
            </a:pPr>
            <a:r>
              <a:rPr lang="en-US" sz="1200" dirty="0"/>
              <a:t>The mountain contains a relatively large number of tea varieties. </a:t>
            </a:r>
          </a:p>
          <a:p>
            <a:pPr indent="-228600">
              <a:buFont typeface="Arial" panose="020B0604020202020204" pitchFamily="34" charset="0"/>
              <a:buChar char="•"/>
            </a:pPr>
            <a:r>
              <a:rPr lang="en-US" sz="1200" dirty="0"/>
              <a:t>Large leaf, medium leaf and small leaf varieties are all distributed throughout the area. </a:t>
            </a:r>
          </a:p>
          <a:p>
            <a:pPr indent="-228600">
              <a:buFont typeface="Arial" panose="020B0604020202020204" pitchFamily="34" charset="0"/>
              <a:buChar char="•"/>
            </a:pPr>
            <a:r>
              <a:rPr lang="en-US" sz="1200" dirty="0"/>
              <a:t>Among them, small leaf varieties are of higher quality than the area’s big leaf varieties. </a:t>
            </a:r>
          </a:p>
          <a:p>
            <a:pPr indent="-228600">
              <a:buFont typeface="Arial" panose="020B0604020202020204" pitchFamily="34" charset="0"/>
              <a:buChar char="•"/>
            </a:pPr>
            <a:r>
              <a:rPr lang="en-US" sz="1200" dirty="0"/>
              <a:t>The elevation of the </a:t>
            </a:r>
            <a:r>
              <a:rPr lang="en-US" sz="1200" dirty="0" err="1"/>
              <a:t>Yibang</a:t>
            </a:r>
            <a:r>
              <a:rPr lang="en-US" sz="1200" dirty="0"/>
              <a:t> area is between 850 and 1900 meters, and it contains extremely visible topography. </a:t>
            </a:r>
          </a:p>
          <a:p>
            <a:pPr indent="-228600">
              <a:buFont typeface="Arial" panose="020B0604020202020204" pitchFamily="34" charset="0"/>
              <a:buChar char="•"/>
            </a:pPr>
            <a:r>
              <a:rPr lang="en-US" sz="1200" dirty="0"/>
              <a:t>Yearly rainfall is between 1,000 and 1,800mm. </a:t>
            </a:r>
          </a:p>
          <a:p>
            <a:pPr indent="-228600">
              <a:buFont typeface="Arial" panose="020B0604020202020204" pitchFamily="34" charset="0"/>
              <a:buChar char="•"/>
            </a:pPr>
            <a:r>
              <a:rPr lang="en-US" sz="1200" dirty="0"/>
              <a:t>There are between 1,600 and 2,000 hours of sunshine per year and a relative humidity of 75%. </a:t>
            </a:r>
          </a:p>
          <a:p>
            <a:pPr indent="-228600">
              <a:buFont typeface="Arial" panose="020B0604020202020204" pitchFamily="34" charset="0"/>
              <a:buChar char="•"/>
            </a:pPr>
            <a:r>
              <a:rPr lang="en-US" sz="1200" dirty="0"/>
              <a:t>The weather is warm and humid all year around with no frost.</a:t>
            </a:r>
          </a:p>
        </p:txBody>
      </p:sp>
      <p:pic>
        <p:nvPicPr>
          <p:cNvPr id="5" name="Content Placeholder 4"/>
          <p:cNvPicPr>
            <a:picLocks noGrp="1" noChangeAspect="1"/>
          </p:cNvPicPr>
          <p:nvPr>
            <p:ph idx="1"/>
          </p:nvPr>
        </p:nvPicPr>
        <p:blipFill rotWithShape="1">
          <a:blip r:embed="rId5">
            <a:extLst>
              <a:ext uri="{28A0092B-C50C-407E-A947-70E740481C1C}">
                <a14:useLocalDpi xmlns:a14="http://schemas.microsoft.com/office/drawing/2010/main" val="0"/>
              </a:ext>
            </a:extLst>
          </a:blip>
          <a:srcRect l="21538" r="33808"/>
          <a:stretch/>
        </p:blipFill>
        <p:spPr>
          <a:xfrm>
            <a:off x="6096000" y="10"/>
            <a:ext cx="6092823" cy="6856310"/>
          </a:xfrm>
          <a:prstGeom prst="rect">
            <a:avLst/>
          </a:prstGeom>
          <a:ln>
            <a:noFill/>
          </a:ln>
          <a:effectLst/>
        </p:spPr>
      </p:pic>
      <p:sp>
        <p:nvSpPr>
          <p:cNvPr id="24" name="Rectangle 23">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8"/>
            <a:ext cx="5041629" cy="1080938"/>
          </a:xfrm>
        </p:spPr>
        <p:txBody>
          <a:bodyPr vert="horz" lIns="91440" tIns="45720" rIns="91440" bIns="45720" rtlCol="0" anchor="ctr">
            <a:normAutofit/>
          </a:bodyPr>
          <a:lstStyle/>
          <a:p>
            <a:r>
              <a:rPr lang="en-US" b="1" i="1"/>
              <a:t>Yibang</a:t>
            </a:r>
            <a:endParaRPr lang="en-US" b="1"/>
          </a:p>
        </p:txBody>
      </p:sp>
      <p:pic>
        <p:nvPicPr>
          <p:cNvPr id="26" name="Picture 25">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17463504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0" name="Group 19">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1" name="Rectangle 20">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4" name="Text Placeholder 3"/>
          <p:cNvSpPr>
            <a:spLocks noGrp="1"/>
          </p:cNvSpPr>
          <p:nvPr>
            <p:ph type="body" sz="half" idx="2"/>
          </p:nvPr>
        </p:nvSpPr>
        <p:spPr>
          <a:xfrm>
            <a:off x="159799" y="2291404"/>
            <a:ext cx="5637320" cy="3983346"/>
          </a:xfrm>
        </p:spPr>
        <p:txBody>
          <a:bodyPr vert="horz" lIns="91440" tIns="45720" rIns="91440" bIns="45720" rtlCol="0">
            <a:noAutofit/>
          </a:bodyPr>
          <a:lstStyle/>
          <a:p>
            <a:pPr indent="-228600">
              <a:buFont typeface="Arial" panose="020B0604020202020204" pitchFamily="34" charset="0"/>
              <a:buChar char="•"/>
            </a:pPr>
            <a:r>
              <a:rPr lang="en-US" sz="1200" dirty="0" err="1"/>
              <a:t>Youle</a:t>
            </a:r>
            <a:r>
              <a:rPr lang="en-US" sz="1200" dirty="0"/>
              <a:t> Tea Mountain, also known as </a:t>
            </a:r>
            <a:r>
              <a:rPr lang="en-US" sz="1200" dirty="0" err="1"/>
              <a:t>Jinuo</a:t>
            </a:r>
            <a:r>
              <a:rPr lang="en-US" sz="1200" dirty="0"/>
              <a:t> Mountain, derives its name from being the primary residence of the </a:t>
            </a:r>
            <a:r>
              <a:rPr lang="en-US" sz="1200" dirty="0" err="1"/>
              <a:t>Jinuo</a:t>
            </a:r>
            <a:r>
              <a:rPr lang="en-US" sz="1200" dirty="0"/>
              <a:t> people. </a:t>
            </a:r>
          </a:p>
          <a:p>
            <a:pPr indent="-228600">
              <a:buFont typeface="Arial" panose="020B0604020202020204" pitchFamily="34" charset="0"/>
              <a:buChar char="•"/>
            </a:pPr>
            <a:r>
              <a:rPr lang="en-US" sz="1200" dirty="0"/>
              <a:t>Today it is classified as a township of </a:t>
            </a:r>
            <a:r>
              <a:rPr lang="en-US" sz="1200" dirty="0" err="1"/>
              <a:t>Jinghong</a:t>
            </a:r>
            <a:r>
              <a:rPr lang="en-US" sz="1200" dirty="0"/>
              <a:t> city and includes the three towns of Manci, </a:t>
            </a:r>
            <a:r>
              <a:rPr lang="en-US" sz="1200" dirty="0" err="1"/>
              <a:t>Shizui</a:t>
            </a:r>
            <a:r>
              <a:rPr lang="en-US" sz="1200" dirty="0"/>
              <a:t>, and </a:t>
            </a:r>
            <a:r>
              <a:rPr lang="en-US" sz="1200" dirty="0" err="1"/>
              <a:t>Sitong</a:t>
            </a:r>
            <a:r>
              <a:rPr lang="en-US" sz="1200" dirty="0"/>
              <a:t>. </a:t>
            </a:r>
          </a:p>
          <a:p>
            <a:pPr indent="-228600">
              <a:buFont typeface="Arial" panose="020B0604020202020204" pitchFamily="34" charset="0"/>
              <a:buChar char="•"/>
            </a:pPr>
            <a:r>
              <a:rPr lang="en-US" sz="1200" dirty="0"/>
              <a:t>To the northeast, it borders the tea mountain of </a:t>
            </a:r>
            <a:r>
              <a:rPr lang="en-US" sz="1200" dirty="0" err="1"/>
              <a:t>Gedeng</a:t>
            </a:r>
            <a:r>
              <a:rPr lang="en-US" sz="1200" dirty="0"/>
              <a:t>, while to its southwest is </a:t>
            </a:r>
            <a:r>
              <a:rPr lang="en-US" sz="1200" dirty="0" err="1"/>
              <a:t>Xiaomengyang</a:t>
            </a:r>
            <a:r>
              <a:rPr lang="en-US" sz="1200" dirty="0"/>
              <a:t>. </a:t>
            </a:r>
          </a:p>
          <a:p>
            <a:pPr indent="-228600">
              <a:buFont typeface="Arial" panose="020B0604020202020204" pitchFamily="34" charset="0"/>
              <a:buChar char="•"/>
            </a:pPr>
            <a:r>
              <a:rPr lang="en-US" sz="1200" dirty="0"/>
              <a:t>It is the head of the ancient six famous tea mountains and has a long tea growing history as the center of this large mountain tea growing area. </a:t>
            </a:r>
          </a:p>
          <a:p>
            <a:pPr indent="-228600">
              <a:buFont typeface="Arial" panose="020B0604020202020204" pitchFamily="34" charset="0"/>
              <a:buChar char="•"/>
            </a:pPr>
            <a:r>
              <a:rPr lang="en-US" sz="1200" dirty="0"/>
              <a:t>Today the </a:t>
            </a:r>
            <a:r>
              <a:rPr lang="en-US" sz="1200" dirty="0" err="1"/>
              <a:t>Youle</a:t>
            </a:r>
            <a:r>
              <a:rPr lang="en-US" sz="1200" dirty="0"/>
              <a:t> tea growing area is around 4,500mu and produces around 200 tons of tea yearly. </a:t>
            </a:r>
          </a:p>
          <a:p>
            <a:pPr indent="-228600">
              <a:buFont typeface="Arial" panose="020B0604020202020204" pitchFamily="34" charset="0"/>
              <a:buChar char="•"/>
            </a:pPr>
            <a:r>
              <a:rPr lang="en-US" sz="1200" dirty="0"/>
              <a:t>The tea growing areas are between 570 and 1,650 meters in elevation. </a:t>
            </a:r>
          </a:p>
          <a:p>
            <a:pPr indent="-228600">
              <a:buFont typeface="Arial" panose="020B0604020202020204" pitchFamily="34" charset="0"/>
              <a:buChar char="•"/>
            </a:pPr>
            <a:r>
              <a:rPr lang="en-US" sz="1200" dirty="0"/>
              <a:t>It is part of the northern tropics, with a yearly rainfall of 1,000 to 1,800mm. </a:t>
            </a:r>
          </a:p>
          <a:p>
            <a:pPr indent="-228600">
              <a:buFont typeface="Arial" panose="020B0604020202020204" pitchFamily="34" charset="0"/>
              <a:buChar char="•"/>
            </a:pPr>
            <a:r>
              <a:rPr lang="en-US" sz="1200" dirty="0"/>
              <a:t>There are between 1,600 and 2,000 hours of sunshine per year and a relative humidity of 85%. </a:t>
            </a:r>
          </a:p>
          <a:p>
            <a:pPr indent="-228600">
              <a:buFont typeface="Arial" panose="020B0604020202020204" pitchFamily="34" charset="0"/>
              <a:buChar char="•"/>
            </a:pPr>
            <a:r>
              <a:rPr lang="en-US" sz="1200" dirty="0"/>
              <a:t>The weather is warm and humid all year around with no frost.</a:t>
            </a:r>
          </a:p>
        </p:txBody>
      </p:sp>
      <p:pic>
        <p:nvPicPr>
          <p:cNvPr id="5" name="Content Placeholder 4"/>
          <p:cNvPicPr>
            <a:picLocks noGrp="1" noChangeAspect="1"/>
          </p:cNvPicPr>
          <p:nvPr>
            <p:ph idx="1"/>
          </p:nvPr>
        </p:nvPicPr>
        <p:blipFill rotWithShape="1">
          <a:blip r:embed="rId5">
            <a:extLst>
              <a:ext uri="{28A0092B-C50C-407E-A947-70E740481C1C}">
                <a14:useLocalDpi xmlns:a14="http://schemas.microsoft.com/office/drawing/2010/main" val="0"/>
              </a:ext>
            </a:extLst>
          </a:blip>
          <a:srcRect l="26307" r="14820" b="1"/>
          <a:stretch/>
        </p:blipFill>
        <p:spPr>
          <a:xfrm>
            <a:off x="6096000" y="10"/>
            <a:ext cx="6092823" cy="6856310"/>
          </a:xfrm>
          <a:prstGeom prst="rect">
            <a:avLst/>
          </a:prstGeom>
          <a:ln>
            <a:noFill/>
          </a:ln>
          <a:effectLst/>
        </p:spPr>
      </p:pic>
      <p:sp>
        <p:nvSpPr>
          <p:cNvPr id="24" name="Rectangle 23">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8"/>
            <a:ext cx="5041629" cy="1080938"/>
          </a:xfrm>
        </p:spPr>
        <p:txBody>
          <a:bodyPr vert="horz" lIns="91440" tIns="45720" rIns="91440" bIns="45720" rtlCol="0" anchor="ctr">
            <a:normAutofit/>
          </a:bodyPr>
          <a:lstStyle/>
          <a:p>
            <a:r>
              <a:rPr lang="en-US" b="1" dirty="0" err="1"/>
              <a:t>Youlè</a:t>
            </a:r>
            <a:endParaRPr lang="en-US" b="1" dirty="0"/>
          </a:p>
        </p:txBody>
      </p:sp>
      <p:pic>
        <p:nvPicPr>
          <p:cNvPr id="26" name="Picture 25">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2243847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224C28B3-E902-49D1-98A0-582D277A0E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5" name="Picture 14">
            <a:extLst>
              <a:ext uri="{FF2B5EF4-FFF2-40B4-BE49-F238E27FC236}">
                <a16:creationId xmlns:a16="http://schemas.microsoft.com/office/drawing/2014/main" id="{F3A6C14C-E755-4A02-821B-6EA2D4C9F2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a:extLst>
              <a:ext uri="{FF2B5EF4-FFF2-40B4-BE49-F238E27FC236}">
                <a16:creationId xmlns:a16="http://schemas.microsoft.com/office/drawing/2014/main" id="{6478287C-E119-4E9C-95B0-518478BD9D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EA4A294F-6D36-425B-8632-27FD6A284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1" name="Picture 20">
            <a:extLst>
              <a:ext uri="{FF2B5EF4-FFF2-40B4-BE49-F238E27FC236}">
                <a16:creationId xmlns:a16="http://schemas.microsoft.com/office/drawing/2014/main" id="{D8DF5C3E-BDAB-40E6-A40B-8C05D8CD3F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pic>
        <p:nvPicPr>
          <p:cNvPr id="23" name="Picture 22">
            <a:extLst>
              <a:ext uri="{FF2B5EF4-FFF2-40B4-BE49-F238E27FC236}">
                <a16:creationId xmlns:a16="http://schemas.microsoft.com/office/drawing/2014/main" id="{9D90C31A-86E3-472B-B929-496667598E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a:extLst>
              <a:ext uri="{FF2B5EF4-FFF2-40B4-BE49-F238E27FC236}">
                <a16:creationId xmlns:a16="http://schemas.microsoft.com/office/drawing/2014/main" id="{9DD3589A-DB65-424B-ACF1-5C8155F1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F784D76-D302-4160-A2D4-C2F4AB76D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12862" cy="1368198"/>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8B25D71-1898-481A-95ED-FD7641907455}"/>
              </a:ext>
            </a:extLst>
          </p:cNvPr>
          <p:cNvSpPr>
            <a:spLocks noGrp="1"/>
          </p:cNvSpPr>
          <p:nvPr>
            <p:ph type="title"/>
          </p:nvPr>
        </p:nvSpPr>
        <p:spPr>
          <a:xfrm>
            <a:off x="680321" y="753228"/>
            <a:ext cx="5584677" cy="1080938"/>
          </a:xfrm>
        </p:spPr>
        <p:txBody>
          <a:bodyPr vert="horz" lIns="91440" tIns="45720" rIns="91440" bIns="45720" rtlCol="0" anchor="ctr">
            <a:normAutofit/>
          </a:bodyPr>
          <a:lstStyle/>
          <a:p>
            <a:r>
              <a:rPr lang="en-US" b="1">
                <a:solidFill>
                  <a:srgbClr val="FFFFFF"/>
                </a:solidFill>
              </a:rPr>
              <a:t>Elevation</a:t>
            </a:r>
          </a:p>
        </p:txBody>
      </p:sp>
      <p:pic>
        <p:nvPicPr>
          <p:cNvPr id="29" name="Picture 28">
            <a:extLst>
              <a:ext uri="{FF2B5EF4-FFF2-40B4-BE49-F238E27FC236}">
                <a16:creationId xmlns:a16="http://schemas.microsoft.com/office/drawing/2014/main" id="{608D9710-1A5F-4D24-B654-F2081DE601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6409944" cy="258395"/>
          </a:xfrm>
          <a:prstGeom prst="rect">
            <a:avLst/>
          </a:prstGeom>
        </p:spPr>
      </p:pic>
      <p:sp>
        <p:nvSpPr>
          <p:cNvPr id="4" name="Text Placeholder 3">
            <a:extLst>
              <a:ext uri="{FF2B5EF4-FFF2-40B4-BE49-F238E27FC236}">
                <a16:creationId xmlns:a16="http://schemas.microsoft.com/office/drawing/2014/main" id="{150FD3E0-CE10-487C-A72F-A06729C73FEC}"/>
              </a:ext>
            </a:extLst>
          </p:cNvPr>
          <p:cNvSpPr>
            <a:spLocks noGrp="1"/>
          </p:cNvSpPr>
          <p:nvPr>
            <p:ph type="body" sz="half" idx="2"/>
          </p:nvPr>
        </p:nvSpPr>
        <p:spPr>
          <a:xfrm>
            <a:off x="344726" y="2913487"/>
            <a:ext cx="5104843" cy="2009595"/>
          </a:xfrm>
        </p:spPr>
        <p:txBody>
          <a:bodyPr vert="horz" lIns="91440" tIns="45720" rIns="91440" bIns="45720" rtlCol="0">
            <a:normAutofit/>
          </a:bodyPr>
          <a:lstStyle/>
          <a:p>
            <a:pPr marL="285750" indent="-228600">
              <a:buFont typeface="Arial" panose="020B0604020202020204" pitchFamily="34" charset="0"/>
              <a:buChar char="•"/>
            </a:pPr>
            <a:r>
              <a:rPr lang="en-US" sz="1400" dirty="0">
                <a:solidFill>
                  <a:srgbClr val="FFFFFF"/>
                </a:solidFill>
              </a:rPr>
              <a:t>Yunnan is situated in a mountainous area, with its highest elevation in the northwest (6,740 m/ 22,110 ft), and its lowest elevations in the southeast.</a:t>
            </a:r>
          </a:p>
          <a:p>
            <a:pPr marL="285750" indent="-228600">
              <a:buFont typeface="Arial" panose="020B0604020202020204" pitchFamily="34" charset="0"/>
              <a:buChar char="•"/>
            </a:pPr>
            <a:r>
              <a:rPr lang="en-US" sz="1400" dirty="0">
                <a:solidFill>
                  <a:srgbClr val="FFFFFF"/>
                </a:solidFill>
              </a:rPr>
              <a:t>Most of the population lives in the eastern part of the province.</a:t>
            </a:r>
          </a:p>
          <a:p>
            <a:pPr marL="285750" indent="-228600">
              <a:buFont typeface="Arial" panose="020B0604020202020204" pitchFamily="34" charset="0"/>
              <a:buChar char="•"/>
            </a:pPr>
            <a:r>
              <a:rPr lang="en-US" sz="1400" dirty="0">
                <a:solidFill>
                  <a:srgbClr val="FFFFFF"/>
                </a:solidFill>
              </a:rPr>
              <a:t>In the west, the altitude can vary from the mountain peaks to river valleys by as much as 3,000 </a:t>
            </a:r>
            <a:r>
              <a:rPr lang="en-US" sz="1400" dirty="0" err="1">
                <a:solidFill>
                  <a:srgbClr val="FFFFFF"/>
                </a:solidFill>
              </a:rPr>
              <a:t>metres</a:t>
            </a:r>
            <a:r>
              <a:rPr lang="en-US" sz="1400" dirty="0">
                <a:solidFill>
                  <a:srgbClr val="FFFFFF"/>
                </a:solidFill>
              </a:rPr>
              <a:t> (9,800 ft).</a:t>
            </a:r>
          </a:p>
        </p:txBody>
      </p:sp>
      <p:sp useBgFill="1">
        <p:nvSpPr>
          <p:cNvPr id="31" name="Rectangle 30">
            <a:extLst>
              <a:ext uri="{FF2B5EF4-FFF2-40B4-BE49-F238E27FC236}">
                <a16:creationId xmlns:a16="http://schemas.microsoft.com/office/drawing/2014/main" id="{2B57E7D2-A94B-4A8D-B58F-D3E30C235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163" y="642795"/>
            <a:ext cx="4812406" cy="5575125"/>
          </a:xfrm>
          <a:prstGeom prst="rect">
            <a:avLst/>
          </a:prstGeom>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map, text&#10;&#10;Description automatically generated">
            <a:extLst>
              <a:ext uri="{FF2B5EF4-FFF2-40B4-BE49-F238E27FC236}">
                <a16:creationId xmlns:a16="http://schemas.microsoft.com/office/drawing/2014/main" id="{88D3AD2F-6810-4235-9028-BF29FBBA2F8A}"/>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11673" r="12011"/>
          <a:stretch/>
        </p:blipFill>
        <p:spPr>
          <a:xfrm>
            <a:off x="6733164" y="640080"/>
            <a:ext cx="4812406" cy="5503267"/>
          </a:xfrm>
          <a:prstGeom prst="rect">
            <a:avLst/>
          </a:prstGeom>
          <a:ln>
            <a:noFill/>
          </a:ln>
          <a:effectLst/>
        </p:spPr>
      </p:pic>
    </p:spTree>
    <p:extLst>
      <p:ext uri="{BB962C8B-B14F-4D97-AF65-F5344CB8AC3E}">
        <p14:creationId xmlns:p14="http://schemas.microsoft.com/office/powerpoint/2010/main" val="1068642519"/>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3" name="Picture 12">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5" name="Rectangle 14">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2F84762E-7FCC-4EAF-B9E7-CE7214491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27A1389-2A5D-4886-AD82-F213767E67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8207"/>
            <a:ext cx="12192000" cy="6858000"/>
          </a:xfrm>
          <a:prstGeom prst="rect">
            <a:avLst/>
          </a:prstGeom>
        </p:spPr>
      </p:pic>
      <p:sp>
        <p:nvSpPr>
          <p:cNvPr id="23" name="Rectangle 22">
            <a:extLst>
              <a:ext uri="{FF2B5EF4-FFF2-40B4-BE49-F238E27FC236}">
                <a16:creationId xmlns:a16="http://schemas.microsoft.com/office/drawing/2014/main" id="{A1038667-0C3F-4764-A24D-DA9D9B474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6AC2195B-895A-4535-8ECD-9F5B669C5C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27" name="Rectangle 26">
            <a:extLst>
              <a:ext uri="{FF2B5EF4-FFF2-40B4-BE49-F238E27FC236}">
                <a16:creationId xmlns:a16="http://schemas.microsoft.com/office/drawing/2014/main" id="{571EEFCA-9235-4BC2-85C3-A4EC6EE57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34916F1-BE4E-422D-AC3C-7906315A4DD5}"/>
              </a:ext>
            </a:extLst>
          </p:cNvPr>
          <p:cNvSpPr>
            <a:spLocks noGrp="1"/>
          </p:cNvSpPr>
          <p:nvPr>
            <p:ph type="title"/>
          </p:nvPr>
        </p:nvSpPr>
        <p:spPr>
          <a:xfrm>
            <a:off x="680322" y="2063262"/>
            <a:ext cx="3739278" cy="2661138"/>
          </a:xfrm>
        </p:spPr>
        <p:txBody>
          <a:bodyPr vert="horz" lIns="91440" tIns="45720" rIns="91440" bIns="45720" rtlCol="0" anchor="ctr">
            <a:normAutofit/>
          </a:bodyPr>
          <a:lstStyle/>
          <a:p>
            <a:pPr algn="r"/>
            <a:r>
              <a:rPr lang="en-US" sz="5400" dirty="0"/>
              <a:t>End </a:t>
            </a:r>
            <a:br>
              <a:rPr lang="en-US" sz="5400" dirty="0"/>
            </a:br>
            <a:r>
              <a:rPr lang="en-US" sz="5400" dirty="0"/>
              <a:t>of </a:t>
            </a:r>
            <a:br>
              <a:rPr lang="en-US" sz="5400" dirty="0"/>
            </a:br>
            <a:r>
              <a:rPr lang="en-US" sz="5400" dirty="0"/>
              <a:t>lesson 2</a:t>
            </a:r>
          </a:p>
        </p:txBody>
      </p:sp>
      <p:pic>
        <p:nvPicPr>
          <p:cNvPr id="6" name="Graphic 5" descr="Smiling Face with No Fill">
            <a:extLst>
              <a:ext uri="{FF2B5EF4-FFF2-40B4-BE49-F238E27FC236}">
                <a16:creationId xmlns:a16="http://schemas.microsoft.com/office/drawing/2014/main" id="{EB8C4EF2-1BA9-09A9-2DF5-2AF68A533C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26167" y="640080"/>
            <a:ext cx="5577840" cy="5577840"/>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418864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336" y="3429000"/>
            <a:ext cx="4029766" cy="1847891"/>
          </a:xfrm>
        </p:spPr>
        <p:txBody>
          <a:bodyPr>
            <a:normAutofit fontScale="90000"/>
          </a:bodyPr>
          <a:lstStyle/>
          <a:p>
            <a:r>
              <a:rPr lang="en-US" b="1" dirty="0">
                <a:latin typeface="Castellar" panose="020A0402060406010301" pitchFamily="18" charset="0"/>
              </a:rPr>
              <a:t>The ‘NEW’ </a:t>
            </a:r>
            <a:br>
              <a:rPr lang="en-US" b="1" dirty="0">
                <a:latin typeface="Castellar" panose="020A0402060406010301" pitchFamily="18" charset="0"/>
              </a:rPr>
            </a:br>
            <a:r>
              <a:rPr lang="en-US" b="1" dirty="0">
                <a:latin typeface="Castellar" panose="020A0402060406010301" pitchFamily="18" charset="0"/>
              </a:rPr>
              <a:t>Six Famous tea </a:t>
            </a:r>
            <a:br>
              <a:rPr lang="en-US" b="1" dirty="0">
                <a:latin typeface="Castellar" panose="020A0402060406010301" pitchFamily="18" charset="0"/>
              </a:rPr>
            </a:br>
            <a:r>
              <a:rPr lang="en-US" b="1" dirty="0">
                <a:latin typeface="Castellar" panose="020A0402060406010301" pitchFamily="18" charset="0"/>
              </a:rPr>
              <a:t>Mountains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70813" y="2733004"/>
            <a:ext cx="4458852" cy="32398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Rectangle 2">
            <a:extLst>
              <a:ext uri="{FF2B5EF4-FFF2-40B4-BE49-F238E27FC236}">
                <a16:creationId xmlns:a16="http://schemas.microsoft.com/office/drawing/2014/main" id="{BD8F5F47-AE8C-486E-BB7C-E1B08D943B6C}"/>
              </a:ext>
            </a:extLst>
          </p:cNvPr>
          <p:cNvSpPr/>
          <p:nvPr/>
        </p:nvSpPr>
        <p:spPr>
          <a:xfrm>
            <a:off x="4993100" y="2891004"/>
            <a:ext cx="2205800" cy="2923877"/>
          </a:xfrm>
          <a:prstGeom prst="rect">
            <a:avLst/>
          </a:prstGeom>
        </p:spPr>
        <p:txBody>
          <a:bodyPr wrap="square">
            <a:spAutoFit/>
          </a:bodyPr>
          <a:lstStyle/>
          <a:p>
            <a:pPr marL="285750" indent="-285750">
              <a:buFont typeface="Arial" panose="020B0604020202020204" pitchFamily="34" charset="0"/>
              <a:buChar char="•"/>
            </a:pPr>
            <a:r>
              <a:rPr lang="en-US" sz="2400" i="1" dirty="0"/>
              <a:t>Bulang</a:t>
            </a:r>
            <a:r>
              <a:rPr lang="en-US" sz="2400" dirty="0"/>
              <a:t> </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i="1" dirty="0" err="1"/>
              <a:t>Jingmai</a:t>
            </a:r>
            <a:r>
              <a:rPr lang="en-US" sz="2400" dirty="0"/>
              <a:t> </a:t>
            </a:r>
          </a:p>
          <a:p>
            <a:pPr marL="285750" indent="-285750">
              <a:buFont typeface="Arial" panose="020B0604020202020204" pitchFamily="34" charset="0"/>
              <a:buChar char="•"/>
            </a:pPr>
            <a:endParaRPr lang="en-US" altLang="ja-JP" sz="800" i="1" dirty="0"/>
          </a:p>
          <a:p>
            <a:pPr marL="285750" indent="-285750">
              <a:buFont typeface="Arial" panose="020B0604020202020204" pitchFamily="34" charset="0"/>
              <a:buChar char="•"/>
            </a:pPr>
            <a:r>
              <a:rPr lang="en-US" sz="2400" i="1" dirty="0" err="1"/>
              <a:t>Menghai</a:t>
            </a:r>
            <a:r>
              <a:rPr lang="en-US" sz="2400" dirty="0"/>
              <a:t> </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i="1" dirty="0" err="1"/>
              <a:t>Nannuo</a:t>
            </a:r>
            <a:r>
              <a:rPr lang="en-US" sz="2400" dirty="0"/>
              <a:t> </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i="1" dirty="0" err="1"/>
              <a:t>Yiwu</a:t>
            </a:r>
            <a:r>
              <a:rPr lang="en-US" sz="2400" dirty="0"/>
              <a:t> </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i="1" dirty="0" err="1"/>
              <a:t>Youle</a:t>
            </a:r>
            <a:r>
              <a:rPr lang="en-US" sz="2400" dirty="0"/>
              <a:t> </a:t>
            </a:r>
            <a:endParaRPr lang="en-US" sz="2400" i="1" dirty="0"/>
          </a:p>
        </p:txBody>
      </p:sp>
      <p:sp>
        <p:nvSpPr>
          <p:cNvPr id="6" name="TextBox 5">
            <a:extLst>
              <a:ext uri="{FF2B5EF4-FFF2-40B4-BE49-F238E27FC236}">
                <a16:creationId xmlns:a16="http://schemas.microsoft.com/office/drawing/2014/main" id="{A0CC1112-B0B0-BE80-F227-390D5FB97AF4}"/>
              </a:ext>
            </a:extLst>
          </p:cNvPr>
          <p:cNvSpPr txBox="1"/>
          <p:nvPr/>
        </p:nvSpPr>
        <p:spPr>
          <a:xfrm>
            <a:off x="462336" y="971772"/>
            <a:ext cx="6094520" cy="707886"/>
          </a:xfrm>
          <a:prstGeom prst="rect">
            <a:avLst/>
          </a:prstGeom>
          <a:noFill/>
        </p:spPr>
        <p:txBody>
          <a:bodyPr wrap="square">
            <a:spAutoFit/>
          </a:bodyPr>
          <a:lstStyle/>
          <a:p>
            <a:r>
              <a:rPr lang="en-US" sz="4000" dirty="0">
                <a:latin typeface="Castellar" panose="020A0402060406010301" pitchFamily="18" charset="0"/>
              </a:rPr>
              <a:t>Lesson 3</a:t>
            </a:r>
            <a:endParaRPr lang="en-US" sz="4000" dirty="0"/>
          </a:p>
        </p:txBody>
      </p:sp>
    </p:spTree>
    <p:extLst>
      <p:ext uri="{BB962C8B-B14F-4D97-AF65-F5344CB8AC3E}">
        <p14:creationId xmlns:p14="http://schemas.microsoft.com/office/powerpoint/2010/main" val="20768466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8" name="Picture 10">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5" name="Picture 14">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1" name="Group 20">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2" name="Rectangle 21">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6" name="Content Placeholder 8"/>
          <p:cNvPicPr>
            <a:picLocks noChangeAspect="1"/>
          </p:cNvPicPr>
          <p:nvPr/>
        </p:nvPicPr>
        <p:blipFill rotWithShape="1">
          <a:blip r:embed="rId5" cstate="print">
            <a:extLst>
              <a:ext uri="{28A0092B-C50C-407E-A947-70E740481C1C}">
                <a14:useLocalDpi xmlns:a14="http://schemas.microsoft.com/office/drawing/2010/main" val="0"/>
              </a:ext>
            </a:extLst>
          </a:blip>
          <a:srcRect t="8107" b="23809"/>
          <a:stretch/>
        </p:blipFill>
        <p:spPr>
          <a:xfrm>
            <a:off x="4636008" y="10"/>
            <a:ext cx="7552815" cy="6856310"/>
          </a:xfrm>
          <a:prstGeom prst="rect">
            <a:avLst/>
          </a:prstGeom>
          <a:ln>
            <a:noFill/>
          </a:ln>
          <a:effectLst/>
        </p:spPr>
      </p:pic>
      <p:sp>
        <p:nvSpPr>
          <p:cNvPr id="9" name="Rectangle 24">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753228"/>
            <a:ext cx="3679028" cy="1080938"/>
          </a:xfrm>
        </p:spPr>
        <p:txBody>
          <a:bodyPr vert="horz" lIns="91440" tIns="45720" rIns="91440" bIns="45720" rtlCol="0" anchor="ctr">
            <a:normAutofit/>
          </a:bodyPr>
          <a:lstStyle/>
          <a:p>
            <a:r>
              <a:rPr lang="en-US" sz="3200" b="1"/>
              <a:t>New Six Famous Tea Mountains</a:t>
            </a:r>
          </a:p>
        </p:txBody>
      </p:sp>
      <p:pic>
        <p:nvPicPr>
          <p:cNvPr id="27" name="Picture 26">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4" name="Text Placeholder 3"/>
          <p:cNvSpPr>
            <a:spLocks noGrp="1"/>
          </p:cNvSpPr>
          <p:nvPr>
            <p:ph type="body" sz="half" idx="2"/>
          </p:nvPr>
        </p:nvSpPr>
        <p:spPr>
          <a:xfrm>
            <a:off x="180540" y="2529166"/>
            <a:ext cx="4274929" cy="3773614"/>
          </a:xfrm>
        </p:spPr>
        <p:txBody>
          <a:bodyPr vert="horz" lIns="91440" tIns="45720" rIns="91440" bIns="45720" rtlCol="0">
            <a:normAutofit/>
          </a:bodyPr>
          <a:lstStyle/>
          <a:p>
            <a:pPr indent="-228600">
              <a:buFont typeface="Arial" panose="020B0604020202020204" pitchFamily="34" charset="0"/>
              <a:buChar char="•"/>
            </a:pPr>
            <a:r>
              <a:rPr lang="en-US" sz="1200" dirty="0"/>
              <a:t>Around the end of the Qing dynasty, tea production in the old famous tea  mountains dropped dramatically, either due to large forest fires, overharvesting, prohibitive imperial taxes, or general neglect. </a:t>
            </a:r>
          </a:p>
          <a:p>
            <a:pPr indent="-228600">
              <a:buFont typeface="Arial" panose="020B0604020202020204" pitchFamily="34" charset="0"/>
              <a:buChar char="•"/>
            </a:pPr>
            <a:r>
              <a:rPr lang="en-US" sz="1200" dirty="0"/>
              <a:t>To revitalize tea production in the area, the Chinese government in 1962 selected a new group of six great tea mountains that were named based on the more important tea producing mountains at the time, including </a:t>
            </a:r>
            <a:r>
              <a:rPr lang="en-US" sz="1200" dirty="0" err="1"/>
              <a:t>Youle</a:t>
            </a:r>
            <a:r>
              <a:rPr lang="en-US" sz="1200" dirty="0"/>
              <a:t> mountain from the original six. </a:t>
            </a:r>
          </a:p>
          <a:p>
            <a:pPr indent="-228600">
              <a:buFont typeface="Arial" panose="020B0604020202020204" pitchFamily="34" charset="0"/>
              <a:buChar char="•"/>
            </a:pPr>
            <a:r>
              <a:rPr lang="en-US" sz="1200" dirty="0"/>
              <a:t>Currently, the following areas are considered as the New Six Famous Tea Mountains:</a:t>
            </a:r>
          </a:p>
          <a:p>
            <a:pPr marL="742950" lvl="1" indent="-228600">
              <a:buFont typeface="Arial" panose="020B0604020202020204" pitchFamily="34" charset="0"/>
              <a:buChar char="•"/>
            </a:pPr>
            <a:r>
              <a:rPr lang="en-US" sz="1200" b="1" dirty="0" err="1"/>
              <a:t>Bulang</a:t>
            </a:r>
            <a:r>
              <a:rPr lang="en-US" sz="1200" b="1" dirty="0"/>
              <a:t>  </a:t>
            </a:r>
            <a:endParaRPr lang="en-US" sz="1200" dirty="0"/>
          </a:p>
          <a:p>
            <a:pPr marL="742950" lvl="1" indent="-228600">
              <a:buFont typeface="Arial" panose="020B0604020202020204" pitchFamily="34" charset="0"/>
              <a:buChar char="•"/>
            </a:pPr>
            <a:r>
              <a:rPr lang="en-US" sz="1200" b="1" dirty="0" err="1"/>
              <a:t>Jingmai</a:t>
            </a:r>
            <a:endParaRPr lang="en-US" sz="1200" dirty="0"/>
          </a:p>
          <a:p>
            <a:pPr marL="742950" lvl="1" indent="-228600">
              <a:buFont typeface="Arial" panose="020B0604020202020204" pitchFamily="34" charset="0"/>
              <a:buChar char="•"/>
            </a:pPr>
            <a:r>
              <a:rPr lang="en-US" sz="1200" b="1" dirty="0" err="1"/>
              <a:t>Menghai</a:t>
            </a:r>
            <a:endParaRPr lang="en-US" sz="1200" dirty="0"/>
          </a:p>
          <a:p>
            <a:pPr marL="742950" lvl="1" indent="-228600">
              <a:buFont typeface="Arial" panose="020B0604020202020204" pitchFamily="34" charset="0"/>
              <a:buChar char="•"/>
            </a:pPr>
            <a:r>
              <a:rPr lang="en-US" sz="1200" b="1" dirty="0" err="1"/>
              <a:t>Nannuo</a:t>
            </a:r>
            <a:endParaRPr lang="en-US" sz="1200" dirty="0"/>
          </a:p>
          <a:p>
            <a:pPr marL="742950" lvl="1" indent="-228600">
              <a:buFont typeface="Arial" panose="020B0604020202020204" pitchFamily="34" charset="0"/>
              <a:buChar char="•"/>
            </a:pPr>
            <a:r>
              <a:rPr lang="en-US" sz="1200" b="1" dirty="0" err="1"/>
              <a:t>Yiwu</a:t>
            </a:r>
            <a:r>
              <a:rPr lang="en-US" sz="1200" b="1" dirty="0"/>
              <a:t>(Mansa) </a:t>
            </a:r>
          </a:p>
          <a:p>
            <a:pPr marL="742950" lvl="1" indent="-228600">
              <a:buFont typeface="Arial" panose="020B0604020202020204" pitchFamily="34" charset="0"/>
              <a:buChar char="•"/>
            </a:pPr>
            <a:r>
              <a:rPr lang="en-US" sz="1200" b="1" dirty="0" err="1"/>
              <a:t>Youle</a:t>
            </a:r>
            <a:r>
              <a:rPr lang="en-US" sz="1200" b="1" dirty="0"/>
              <a:t>(</a:t>
            </a:r>
            <a:r>
              <a:rPr lang="en-US" sz="1200" b="1" dirty="0" err="1"/>
              <a:t>Jinuo</a:t>
            </a:r>
            <a:r>
              <a:rPr lang="en-US" sz="1200" b="1" dirty="0"/>
              <a:t>)</a:t>
            </a:r>
            <a:endParaRPr lang="en-US" sz="1000" dirty="0"/>
          </a:p>
        </p:txBody>
      </p:sp>
    </p:spTree>
    <p:extLst>
      <p:ext uri="{BB962C8B-B14F-4D97-AF65-F5344CB8AC3E}">
        <p14:creationId xmlns:p14="http://schemas.microsoft.com/office/powerpoint/2010/main" val="259612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083" y="1011259"/>
            <a:ext cx="1766059" cy="692944"/>
          </a:xfrm>
        </p:spPr>
        <p:txBody>
          <a:bodyPr/>
          <a:lstStyle/>
          <a:p>
            <a:r>
              <a:rPr lang="en-US" b="1" dirty="0"/>
              <a:t>Bulang</a:t>
            </a:r>
          </a:p>
        </p:txBody>
      </p:sp>
      <p:sp>
        <p:nvSpPr>
          <p:cNvPr id="5" name="Text Placeholder 4"/>
          <p:cNvSpPr>
            <a:spLocks noGrp="1"/>
          </p:cNvSpPr>
          <p:nvPr>
            <p:ph type="body" idx="1"/>
          </p:nvPr>
        </p:nvSpPr>
        <p:spPr>
          <a:xfrm>
            <a:off x="2501348" y="2285515"/>
            <a:ext cx="2504165" cy="426243"/>
          </a:xfrm>
        </p:spPr>
        <p:txBody>
          <a:bodyPr/>
          <a:lstStyle/>
          <a:p>
            <a:r>
              <a:rPr lang="en-US" b="1" dirty="0"/>
              <a:t>Lao Ban Zhang</a:t>
            </a:r>
          </a:p>
        </p:txBody>
      </p:sp>
      <p:sp>
        <p:nvSpPr>
          <p:cNvPr id="6" name="Content Placeholder 5"/>
          <p:cNvSpPr>
            <a:spLocks noGrp="1"/>
          </p:cNvSpPr>
          <p:nvPr>
            <p:ph sz="half" idx="2"/>
          </p:nvPr>
        </p:nvSpPr>
        <p:spPr>
          <a:xfrm>
            <a:off x="2501348" y="2951526"/>
            <a:ext cx="4384217" cy="3793365"/>
          </a:xfrm>
        </p:spPr>
        <p:txBody>
          <a:bodyPr>
            <a:noAutofit/>
          </a:bodyPr>
          <a:lstStyle/>
          <a:p>
            <a:pPr marL="0" indent="0">
              <a:buNone/>
            </a:pPr>
            <a:r>
              <a:rPr lang="en-US" sz="1200" dirty="0" err="1"/>
              <a:t>Banzhang</a:t>
            </a:r>
            <a:r>
              <a:rPr lang="en-US" sz="1200" dirty="0"/>
              <a:t> Tea Mountain is located in </a:t>
            </a:r>
            <a:r>
              <a:rPr lang="en-US" sz="1200" dirty="0" err="1"/>
              <a:t>Banzhang</a:t>
            </a:r>
            <a:r>
              <a:rPr lang="en-US" sz="1200" dirty="0"/>
              <a:t> Village of </a:t>
            </a:r>
            <a:r>
              <a:rPr lang="en-US" sz="1200" dirty="0" err="1"/>
              <a:t>Bulangzu</a:t>
            </a:r>
            <a:r>
              <a:rPr lang="en-US" sz="1200" dirty="0"/>
              <a:t> Township, Bulang Mountain, </a:t>
            </a:r>
            <a:r>
              <a:rPr lang="en-US" sz="1200" dirty="0" err="1"/>
              <a:t>Menghai</a:t>
            </a:r>
            <a:r>
              <a:rPr lang="en-US" sz="1200" dirty="0"/>
              <a:t> County. </a:t>
            </a:r>
          </a:p>
          <a:p>
            <a:pPr marL="0" indent="0">
              <a:buNone/>
            </a:pPr>
            <a:r>
              <a:rPr lang="en-US" sz="1200" dirty="0"/>
              <a:t>It is located 63km from the </a:t>
            </a:r>
            <a:r>
              <a:rPr lang="en-US" sz="1200" dirty="0" err="1"/>
              <a:t>Menghai</a:t>
            </a:r>
            <a:r>
              <a:rPr lang="en-US" sz="1200" dirty="0"/>
              <a:t> county seat. </a:t>
            </a:r>
          </a:p>
          <a:p>
            <a:pPr marL="0" indent="0">
              <a:buNone/>
            </a:pPr>
            <a:r>
              <a:rPr lang="en-US" sz="1200" dirty="0"/>
              <a:t>Bulang Mountain’s </a:t>
            </a:r>
            <a:r>
              <a:rPr lang="en-US" sz="1200" dirty="0" err="1"/>
              <a:t>Bulangzu</a:t>
            </a:r>
            <a:r>
              <a:rPr lang="en-US" sz="1200" dirty="0"/>
              <a:t> Township covers an area of 1,016 square kilometers with a population of only 18,000 people. </a:t>
            </a:r>
          </a:p>
          <a:p>
            <a:pPr marL="0" indent="0">
              <a:buNone/>
            </a:pPr>
            <a:r>
              <a:rPr lang="en-US" sz="1200" dirty="0"/>
              <a:t>Mountains cover 93% of its land area. </a:t>
            </a:r>
          </a:p>
          <a:p>
            <a:pPr marL="0" indent="0">
              <a:buNone/>
            </a:pPr>
            <a:r>
              <a:rPr lang="en-US" sz="1200" dirty="0"/>
              <a:t>The elevation of this area is between 600 and 2100 meters. </a:t>
            </a:r>
          </a:p>
          <a:p>
            <a:pPr marL="0" indent="0">
              <a:buNone/>
            </a:pPr>
            <a:r>
              <a:rPr lang="en-US" sz="1200" dirty="0"/>
              <a:t>Two thousand years ago, Pu people were already living here (the Pu were earliest indigenous people in Yunnan). </a:t>
            </a:r>
          </a:p>
          <a:p>
            <a:pPr marL="0" indent="0">
              <a:buNone/>
            </a:pPr>
            <a:r>
              <a:rPr lang="en-US" sz="1200" dirty="0"/>
              <a:t>The ancient Pu people were the earliest ancestors of Yunnan tea and the first to cultivate, produce, and drink tea. </a:t>
            </a:r>
          </a:p>
          <a:p>
            <a:pPr marL="0" indent="0">
              <a:buNone/>
            </a:pPr>
            <a:r>
              <a:rPr lang="en-US" sz="1200" dirty="0" err="1"/>
              <a:t>Banzhang</a:t>
            </a:r>
            <a:r>
              <a:rPr lang="en-US" sz="1200" dirty="0"/>
              <a:t> is just a simple village, but the tea it produces possesses overpowering </a:t>
            </a:r>
            <a:r>
              <a:rPr lang="en-US" sz="1200" i="1" dirty="0" err="1"/>
              <a:t>chaqi</a:t>
            </a:r>
            <a:r>
              <a:rPr lang="en-US" sz="1200" dirty="0"/>
              <a:t> and intense </a:t>
            </a:r>
            <a:r>
              <a:rPr lang="en-US" sz="1200" i="1" dirty="0" err="1"/>
              <a:t>huigan</a:t>
            </a:r>
            <a:r>
              <a:rPr lang="en-US" sz="1200" dirty="0"/>
              <a:t>. As a result, it has become famous throughout the world. </a:t>
            </a:r>
          </a:p>
          <a:p>
            <a:pPr marL="0" indent="0">
              <a:buNone/>
            </a:pPr>
            <a:r>
              <a:rPr lang="en-US" sz="1200" dirty="0"/>
              <a:t>To tea lovers, </a:t>
            </a:r>
            <a:r>
              <a:rPr lang="en-US" sz="1200" dirty="0" err="1"/>
              <a:t>Banzhang</a:t>
            </a:r>
            <a:r>
              <a:rPr lang="en-US" sz="1200" dirty="0"/>
              <a:t> village has become one of the holy places of </a:t>
            </a:r>
            <a:r>
              <a:rPr lang="en-US" sz="1200" dirty="0" err="1"/>
              <a:t>Puerh</a:t>
            </a:r>
            <a:r>
              <a:rPr lang="en-US" sz="1200" dirty="0"/>
              <a:t> tea.</a:t>
            </a:r>
          </a:p>
        </p:txBody>
      </p:sp>
      <p:sp>
        <p:nvSpPr>
          <p:cNvPr id="7" name="Text Placeholder 6"/>
          <p:cNvSpPr>
            <a:spLocks noGrp="1"/>
          </p:cNvSpPr>
          <p:nvPr>
            <p:ph type="body" sz="quarter" idx="3"/>
          </p:nvPr>
        </p:nvSpPr>
        <p:spPr>
          <a:xfrm>
            <a:off x="7351506" y="2278370"/>
            <a:ext cx="3999001" cy="433388"/>
          </a:xfrm>
        </p:spPr>
        <p:txBody>
          <a:bodyPr/>
          <a:lstStyle/>
          <a:p>
            <a:r>
              <a:rPr lang="en-US" b="1" dirty="0"/>
              <a:t>Lao Mane</a:t>
            </a:r>
          </a:p>
        </p:txBody>
      </p:sp>
      <p:sp>
        <p:nvSpPr>
          <p:cNvPr id="8" name="Content Placeholder 7"/>
          <p:cNvSpPr>
            <a:spLocks noGrp="1"/>
          </p:cNvSpPr>
          <p:nvPr>
            <p:ph sz="quarter" idx="4"/>
          </p:nvPr>
        </p:nvSpPr>
        <p:spPr>
          <a:xfrm>
            <a:off x="7284162" y="2907506"/>
            <a:ext cx="4469581" cy="3793365"/>
          </a:xfrm>
        </p:spPr>
        <p:txBody>
          <a:bodyPr>
            <a:normAutofit/>
          </a:bodyPr>
          <a:lstStyle/>
          <a:p>
            <a:pPr marL="0" indent="0">
              <a:buNone/>
            </a:pPr>
            <a:r>
              <a:rPr lang="en-US" sz="1200" dirty="0"/>
              <a:t>Lao Mane Tea Mountain is located in Old Mane Village of </a:t>
            </a:r>
            <a:r>
              <a:rPr lang="en-US" sz="1200" dirty="0" err="1"/>
              <a:t>Bulangzu</a:t>
            </a:r>
            <a:r>
              <a:rPr lang="en-US" sz="1200" dirty="0"/>
              <a:t> Township, Bulang Mountain, </a:t>
            </a:r>
            <a:r>
              <a:rPr lang="en-US" sz="1200" dirty="0" err="1"/>
              <a:t>Menghai</a:t>
            </a:r>
            <a:r>
              <a:rPr lang="en-US" sz="1200" dirty="0"/>
              <a:t> County. </a:t>
            </a:r>
          </a:p>
          <a:p>
            <a:pPr marL="0" indent="0">
              <a:buNone/>
            </a:pPr>
            <a:r>
              <a:rPr lang="en-US" sz="1200" dirty="0"/>
              <a:t>It is located 70 km from the </a:t>
            </a:r>
            <a:r>
              <a:rPr lang="en-US" sz="1200" dirty="0" err="1"/>
              <a:t>Menghai</a:t>
            </a:r>
            <a:r>
              <a:rPr lang="en-US" sz="1200" dirty="0"/>
              <a:t> county seat. </a:t>
            </a:r>
          </a:p>
          <a:p>
            <a:pPr marL="0" indent="0">
              <a:buNone/>
            </a:pPr>
            <a:r>
              <a:rPr lang="en-US" sz="1200" dirty="0"/>
              <a:t>It has a tea growing history of over 900 years. </a:t>
            </a:r>
          </a:p>
          <a:p>
            <a:pPr marL="0" indent="0">
              <a:buNone/>
            </a:pPr>
            <a:r>
              <a:rPr lang="en-US" sz="1200" dirty="0"/>
              <a:t>Today Lao Mane village has 128 households and a total of 614 residents. </a:t>
            </a:r>
          </a:p>
          <a:p>
            <a:pPr marL="0" indent="0">
              <a:buNone/>
            </a:pPr>
            <a:r>
              <a:rPr lang="en-US" sz="1200" dirty="0"/>
              <a:t>There are 3,205mu of preserved ancient tea gardens and 852mu of new tea gardens. </a:t>
            </a:r>
          </a:p>
          <a:p>
            <a:pPr marL="0" indent="0">
              <a:buNone/>
            </a:pPr>
            <a:r>
              <a:rPr lang="en-US" sz="1200" dirty="0"/>
              <a:t>Lao Mane lies at an elevation of 1,700meters. </a:t>
            </a:r>
          </a:p>
          <a:p>
            <a:pPr marL="0" indent="0">
              <a:buNone/>
            </a:pPr>
            <a:r>
              <a:rPr lang="en-US" sz="1200" dirty="0"/>
              <a:t>Tea mountains stretch in a continuous chain traversed by ravines. T</a:t>
            </a:r>
          </a:p>
          <a:p>
            <a:pPr marL="0" indent="0">
              <a:buNone/>
            </a:pPr>
            <a:r>
              <a:rPr lang="en-US" sz="1200" dirty="0"/>
              <a:t>he climate is warm and provides ample sunshine. </a:t>
            </a:r>
          </a:p>
          <a:p>
            <a:pPr marL="0" indent="0">
              <a:buNone/>
            </a:pPr>
            <a:r>
              <a:rPr lang="en-US" sz="1200" dirty="0"/>
              <a:t>Rain is plentiful and the soil is rich. </a:t>
            </a:r>
          </a:p>
          <a:p>
            <a:pPr marL="0" indent="0">
              <a:buNone/>
            </a:pPr>
            <a:r>
              <a:rPr lang="en-US" sz="1200" dirty="0"/>
              <a:t>Along with </a:t>
            </a:r>
            <a:r>
              <a:rPr lang="en-US" sz="1200" dirty="0" err="1"/>
              <a:t>Banzhang</a:t>
            </a:r>
            <a:r>
              <a:rPr lang="en-US" sz="1200" dirty="0"/>
              <a:t>, Lao Mane belongs to the Bulang Mountain tea region.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180" y="2115778"/>
            <a:ext cx="2087869" cy="145999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210" y="5296172"/>
            <a:ext cx="2082838" cy="145999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179" y="3705975"/>
            <a:ext cx="2087869" cy="1459990"/>
          </a:xfrm>
          <a:prstGeom prst="rect">
            <a:avLst/>
          </a:prstGeom>
        </p:spPr>
      </p:pic>
    </p:spTree>
    <p:extLst>
      <p:ext uri="{BB962C8B-B14F-4D97-AF65-F5344CB8AC3E}">
        <p14:creationId xmlns:p14="http://schemas.microsoft.com/office/powerpoint/2010/main" val="3608678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0" name="Group 19">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1" name="Rectangle 20">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4" name="Text Placeholder 3"/>
          <p:cNvSpPr>
            <a:spLocks noGrp="1"/>
          </p:cNvSpPr>
          <p:nvPr>
            <p:ph type="body" sz="half" idx="2"/>
          </p:nvPr>
        </p:nvSpPr>
        <p:spPr>
          <a:xfrm>
            <a:off x="329068" y="2620288"/>
            <a:ext cx="5437865" cy="3282692"/>
          </a:xfrm>
        </p:spPr>
        <p:txBody>
          <a:bodyPr vert="horz" lIns="91440" tIns="45720" rIns="91440" bIns="45720" rtlCol="0">
            <a:normAutofit/>
          </a:bodyPr>
          <a:lstStyle/>
          <a:p>
            <a:pPr indent="-228600">
              <a:buFont typeface="Arial" panose="020B0604020202020204" pitchFamily="34" charset="0"/>
              <a:buChar char="•"/>
            </a:pPr>
            <a:r>
              <a:rPr lang="en-US" sz="1200" dirty="0"/>
              <a:t>The </a:t>
            </a:r>
            <a:r>
              <a:rPr lang="en-US" sz="1200" dirty="0" err="1"/>
              <a:t>Jingmai</a:t>
            </a:r>
            <a:r>
              <a:rPr lang="en-US" sz="1200" dirty="0"/>
              <a:t> tea growing area is located in the </a:t>
            </a:r>
            <a:r>
              <a:rPr lang="en-US" sz="1200" dirty="0" err="1"/>
              <a:t>Puerh</a:t>
            </a:r>
            <a:r>
              <a:rPr lang="en-US" sz="1200" dirty="0"/>
              <a:t> Prefecture,  </a:t>
            </a:r>
            <a:r>
              <a:rPr lang="en-US" sz="1200" dirty="0" err="1"/>
              <a:t>Lancang</a:t>
            </a:r>
            <a:r>
              <a:rPr lang="en-US" sz="1200" dirty="0"/>
              <a:t> County township of </a:t>
            </a:r>
            <a:r>
              <a:rPr lang="en-US" sz="1200" dirty="0" err="1"/>
              <a:t>Huimin</a:t>
            </a:r>
            <a:r>
              <a:rPr lang="en-US" sz="1200" dirty="0"/>
              <a:t>. </a:t>
            </a:r>
          </a:p>
          <a:p>
            <a:pPr indent="-228600">
              <a:buFont typeface="Arial" panose="020B0604020202020204" pitchFamily="34" charset="0"/>
              <a:buChar char="•"/>
            </a:pPr>
            <a:r>
              <a:rPr lang="en-US" sz="1200" dirty="0"/>
              <a:t>It borders </a:t>
            </a:r>
            <a:r>
              <a:rPr lang="en-US" sz="1200" dirty="0" err="1"/>
              <a:t>Menghai</a:t>
            </a:r>
            <a:r>
              <a:rPr lang="en-US" sz="1200" dirty="0"/>
              <a:t> County in Xishuangbanna. </a:t>
            </a:r>
          </a:p>
          <a:p>
            <a:pPr indent="-228600">
              <a:buFont typeface="Arial" panose="020B0604020202020204" pitchFamily="34" charset="0"/>
              <a:buChar char="•"/>
            </a:pPr>
            <a:r>
              <a:rPr lang="en-US" sz="1200" dirty="0"/>
              <a:t>The </a:t>
            </a:r>
            <a:r>
              <a:rPr lang="en-US" sz="1200" dirty="0" err="1"/>
              <a:t>Jingmai</a:t>
            </a:r>
            <a:r>
              <a:rPr lang="en-US" sz="1200" dirty="0"/>
              <a:t> tea growing area covers the </a:t>
            </a:r>
            <a:r>
              <a:rPr lang="en-US" sz="1200" dirty="0" err="1"/>
              <a:t>Lancang</a:t>
            </a:r>
            <a:r>
              <a:rPr lang="en-US" sz="1200" dirty="0"/>
              <a:t> County villages of </a:t>
            </a:r>
            <a:r>
              <a:rPr lang="en-US" sz="1200" dirty="0" err="1"/>
              <a:t>Jingmai</a:t>
            </a:r>
            <a:r>
              <a:rPr lang="en-US" sz="1200" dirty="0"/>
              <a:t> and </a:t>
            </a:r>
            <a:r>
              <a:rPr lang="en-US" sz="1200" dirty="0" err="1"/>
              <a:t>Mangjing</a:t>
            </a:r>
            <a:r>
              <a:rPr lang="en-US" sz="1200" dirty="0"/>
              <a:t>. </a:t>
            </a:r>
          </a:p>
          <a:p>
            <a:pPr indent="-228600">
              <a:buFont typeface="Arial" panose="020B0604020202020204" pitchFamily="34" charset="0"/>
              <a:buChar char="•"/>
            </a:pPr>
            <a:r>
              <a:rPr lang="en-US" sz="1200" dirty="0"/>
              <a:t>This stretch of 10,000mu cultivated ancient tea gardens has upwards of 1000 years of history. </a:t>
            </a:r>
          </a:p>
          <a:p>
            <a:pPr indent="-228600">
              <a:buFont typeface="Arial" panose="020B0604020202020204" pitchFamily="34" charset="0"/>
              <a:buChar char="•"/>
            </a:pPr>
            <a:r>
              <a:rPr lang="en-US" sz="1200" dirty="0"/>
              <a:t>Scholars believe the </a:t>
            </a:r>
            <a:r>
              <a:rPr lang="en-US" sz="1200" dirty="0" err="1"/>
              <a:t>Jingmai</a:t>
            </a:r>
            <a:r>
              <a:rPr lang="en-US" sz="1200" dirty="0"/>
              <a:t> Tea Mountain was first cultivated over 1200 years ago in 696 A.D. by the ancestors of the </a:t>
            </a:r>
            <a:r>
              <a:rPr lang="en-US" sz="1200" dirty="0" err="1"/>
              <a:t>Bulang</a:t>
            </a:r>
            <a:r>
              <a:rPr lang="en-US" sz="1200" dirty="0"/>
              <a:t> people. </a:t>
            </a:r>
          </a:p>
          <a:p>
            <a:pPr indent="-228600">
              <a:buFont typeface="Arial" panose="020B0604020202020204" pitchFamily="34" charset="0"/>
              <a:buChar char="•"/>
            </a:pPr>
            <a:r>
              <a:rPr lang="en-US" sz="1200" dirty="0"/>
              <a:t>The next several dynasties saw a succession of tea planting, leading to the current scale of over 10,000mu under cultivation. </a:t>
            </a:r>
          </a:p>
          <a:p>
            <a:pPr indent="-228600">
              <a:buFont typeface="Arial" panose="020B0604020202020204" pitchFamily="34" charset="0"/>
              <a:buChar char="•"/>
            </a:pPr>
            <a:r>
              <a:rPr lang="en-US" sz="1200" dirty="0"/>
              <a:t>Within the ancient tea forest, tea trees are mixed in with the rest of the forest. This has created a fine natural ecology, which is a good example of an ecological tea garden.</a:t>
            </a:r>
          </a:p>
        </p:txBody>
      </p:sp>
      <p:pic>
        <p:nvPicPr>
          <p:cNvPr id="5" name="Content Placeholder 4"/>
          <p:cNvPicPr>
            <a:picLocks noGrp="1" noChangeAspect="1"/>
          </p:cNvPicPr>
          <p:nvPr>
            <p:ph idx="1"/>
          </p:nvPr>
        </p:nvPicPr>
        <p:blipFill rotWithShape="1">
          <a:blip r:embed="rId5">
            <a:extLst>
              <a:ext uri="{28A0092B-C50C-407E-A947-70E740481C1C}">
                <a14:useLocalDpi xmlns:a14="http://schemas.microsoft.com/office/drawing/2010/main" val="0"/>
              </a:ext>
            </a:extLst>
          </a:blip>
          <a:srcRect l="20365" r="29648" b="-2"/>
          <a:stretch/>
        </p:blipFill>
        <p:spPr>
          <a:xfrm>
            <a:off x="6096000" y="10"/>
            <a:ext cx="6092823" cy="6856310"/>
          </a:xfrm>
          <a:prstGeom prst="rect">
            <a:avLst/>
          </a:prstGeom>
          <a:ln>
            <a:noFill/>
          </a:ln>
          <a:effectLst/>
        </p:spPr>
      </p:pic>
      <p:sp>
        <p:nvSpPr>
          <p:cNvPr id="24" name="Rectangle 23">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8"/>
            <a:ext cx="5041629" cy="1080938"/>
          </a:xfrm>
        </p:spPr>
        <p:txBody>
          <a:bodyPr vert="horz" lIns="91440" tIns="45720" rIns="91440" bIns="45720" rtlCol="0" anchor="ctr">
            <a:normAutofit/>
          </a:bodyPr>
          <a:lstStyle/>
          <a:p>
            <a:r>
              <a:rPr lang="en-US" b="1"/>
              <a:t>Jingmai</a:t>
            </a:r>
            <a:endParaRPr lang="en-US" b="1" dirty="0"/>
          </a:p>
        </p:txBody>
      </p:sp>
      <p:pic>
        <p:nvPicPr>
          <p:cNvPr id="26" name="Picture 25">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11045566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349" y="64293"/>
            <a:ext cx="2155425" cy="563949"/>
          </a:xfrm>
        </p:spPr>
        <p:txBody>
          <a:bodyPr>
            <a:normAutofit fontScale="90000"/>
          </a:bodyPr>
          <a:lstStyle/>
          <a:p>
            <a:r>
              <a:rPr lang="en-US" b="1" dirty="0" err="1"/>
              <a:t>Menghai</a:t>
            </a:r>
            <a:endParaRPr lang="en-US" b="1" dirty="0"/>
          </a:p>
        </p:txBody>
      </p:sp>
      <p:sp>
        <p:nvSpPr>
          <p:cNvPr id="5" name="Text Placeholder 4"/>
          <p:cNvSpPr>
            <a:spLocks noGrp="1"/>
          </p:cNvSpPr>
          <p:nvPr>
            <p:ph type="body" idx="1"/>
          </p:nvPr>
        </p:nvSpPr>
        <p:spPr>
          <a:xfrm>
            <a:off x="1786218" y="1503415"/>
            <a:ext cx="1055325" cy="432782"/>
          </a:xfrm>
        </p:spPr>
        <p:txBody>
          <a:bodyPr/>
          <a:lstStyle/>
          <a:p>
            <a:r>
              <a:rPr lang="en-US" b="1" dirty="0" err="1"/>
              <a:t>Hekai</a:t>
            </a:r>
            <a:endParaRPr lang="en-US" b="1" dirty="0"/>
          </a:p>
        </p:txBody>
      </p:sp>
      <p:sp>
        <p:nvSpPr>
          <p:cNvPr id="6" name="Content Placeholder 5"/>
          <p:cNvSpPr>
            <a:spLocks noGrp="1"/>
          </p:cNvSpPr>
          <p:nvPr>
            <p:ph sz="half" idx="2"/>
          </p:nvPr>
        </p:nvSpPr>
        <p:spPr>
          <a:xfrm>
            <a:off x="127894" y="2119201"/>
            <a:ext cx="4371975" cy="4738800"/>
          </a:xfrm>
        </p:spPr>
        <p:txBody>
          <a:bodyPr>
            <a:noAutofit/>
          </a:bodyPr>
          <a:lstStyle/>
          <a:p>
            <a:pPr marL="0" indent="0">
              <a:spcBef>
                <a:spcPts val="600"/>
              </a:spcBef>
              <a:buNone/>
            </a:pPr>
            <a:r>
              <a:rPr lang="en-US" sz="1100" dirty="0" err="1"/>
              <a:t>Hekai</a:t>
            </a:r>
            <a:r>
              <a:rPr lang="en-US" sz="1100" dirty="0"/>
              <a:t> Tea Mountain is located in the southeast of </a:t>
            </a:r>
            <a:r>
              <a:rPr lang="en-US" sz="1100" dirty="0" err="1"/>
              <a:t>Menghai</a:t>
            </a:r>
            <a:r>
              <a:rPr lang="en-US" sz="1100" dirty="0"/>
              <a:t> County in </a:t>
            </a:r>
            <a:r>
              <a:rPr lang="en-US" sz="1100" dirty="0" err="1"/>
              <a:t>Hekai</a:t>
            </a:r>
            <a:r>
              <a:rPr lang="en-US" sz="1100" dirty="0"/>
              <a:t> Village of </a:t>
            </a:r>
            <a:r>
              <a:rPr lang="en-US" sz="1100" dirty="0" err="1"/>
              <a:t>Menghun</a:t>
            </a:r>
            <a:r>
              <a:rPr lang="en-US" sz="1100" dirty="0"/>
              <a:t> Town. </a:t>
            </a:r>
          </a:p>
          <a:p>
            <a:pPr marL="0" indent="0">
              <a:spcBef>
                <a:spcPts val="600"/>
              </a:spcBef>
              <a:buNone/>
            </a:pPr>
            <a:r>
              <a:rPr lang="en-US" sz="1100" dirty="0"/>
              <a:t>The primary ethnic groups are Hani and </a:t>
            </a:r>
            <a:r>
              <a:rPr lang="en-US" sz="1100" dirty="0" err="1"/>
              <a:t>Lahu</a:t>
            </a:r>
            <a:r>
              <a:rPr lang="en-US" sz="1100" dirty="0"/>
              <a:t>. </a:t>
            </a:r>
          </a:p>
          <a:p>
            <a:pPr marL="0" indent="0">
              <a:spcBef>
                <a:spcPts val="600"/>
              </a:spcBef>
              <a:buNone/>
            </a:pPr>
            <a:r>
              <a:rPr lang="en-US" sz="1100" dirty="0"/>
              <a:t>It is located 50km from the </a:t>
            </a:r>
            <a:r>
              <a:rPr lang="en-US" sz="1100" dirty="0" err="1"/>
              <a:t>Menghai</a:t>
            </a:r>
            <a:r>
              <a:rPr lang="en-US" sz="1100" dirty="0"/>
              <a:t> county seat and belongs to the northern section of the </a:t>
            </a:r>
            <a:r>
              <a:rPr lang="en-US" sz="1100" dirty="0" err="1"/>
              <a:t>Nannuo</a:t>
            </a:r>
            <a:r>
              <a:rPr lang="en-US" sz="1100" dirty="0"/>
              <a:t> mountain chain. </a:t>
            </a:r>
          </a:p>
          <a:p>
            <a:pPr marL="0" indent="0">
              <a:spcBef>
                <a:spcPts val="600"/>
              </a:spcBef>
              <a:buNone/>
            </a:pPr>
            <a:r>
              <a:rPr lang="en-US" sz="1100" dirty="0" err="1"/>
              <a:t>Hekai</a:t>
            </a:r>
            <a:r>
              <a:rPr lang="en-US" sz="1100" dirty="0"/>
              <a:t> Tea Mountain is divided into </a:t>
            </a:r>
            <a:r>
              <a:rPr lang="en-US" sz="1100" dirty="0" err="1"/>
              <a:t>Manmai</a:t>
            </a:r>
            <a:r>
              <a:rPr lang="en-US" sz="1100" dirty="0"/>
              <a:t> and </a:t>
            </a:r>
            <a:r>
              <a:rPr lang="en-US" sz="1100" dirty="0" err="1"/>
              <a:t>Mannong</a:t>
            </a:r>
            <a:r>
              <a:rPr lang="en-US" sz="1100" dirty="0"/>
              <a:t> old and new villages. </a:t>
            </a:r>
          </a:p>
          <a:p>
            <a:pPr marL="0" indent="0">
              <a:spcBef>
                <a:spcPts val="600"/>
              </a:spcBef>
              <a:buNone/>
            </a:pPr>
            <a:r>
              <a:rPr lang="en-US" sz="1100" dirty="0"/>
              <a:t>It contains </a:t>
            </a:r>
            <a:r>
              <a:rPr lang="en-US" sz="1100" dirty="0" err="1"/>
              <a:t>Xishuangbanna’s</a:t>
            </a:r>
            <a:r>
              <a:rPr lang="en-US" sz="1100" dirty="0"/>
              <a:t> best preserved and largest ancient tea gardens. </a:t>
            </a:r>
          </a:p>
          <a:p>
            <a:pPr marL="0" indent="0">
              <a:spcBef>
                <a:spcPts val="600"/>
              </a:spcBef>
              <a:buNone/>
            </a:pPr>
            <a:r>
              <a:rPr lang="en-US" sz="1100" dirty="0"/>
              <a:t>The tea gardens are primarily distributed along mountains and hills between 1,170 and 1,800 meters. </a:t>
            </a:r>
          </a:p>
          <a:p>
            <a:pPr marL="0" indent="0">
              <a:spcBef>
                <a:spcPts val="600"/>
              </a:spcBef>
              <a:buNone/>
            </a:pPr>
            <a:r>
              <a:rPr lang="en-US" sz="1100" dirty="0"/>
              <a:t>Mountains cover 93.5% of its land area. </a:t>
            </a:r>
          </a:p>
          <a:p>
            <a:pPr marL="0" indent="0">
              <a:spcBef>
                <a:spcPts val="600"/>
              </a:spcBef>
              <a:buNone/>
            </a:pPr>
            <a:r>
              <a:rPr lang="en-US" sz="1100" dirty="0"/>
              <a:t>It possesses a southern subtropical, monsoonal climate and receives plentiful rainfall. </a:t>
            </a:r>
          </a:p>
          <a:p>
            <a:pPr marL="0" indent="0">
              <a:spcBef>
                <a:spcPts val="600"/>
              </a:spcBef>
              <a:buNone/>
            </a:pPr>
            <a:r>
              <a:rPr lang="en-US" sz="1100" dirty="0"/>
              <a:t>The yearly average temperature of 18.1°C and relative humidity is 82%. </a:t>
            </a:r>
          </a:p>
          <a:p>
            <a:pPr marL="0" indent="0">
              <a:spcBef>
                <a:spcPts val="600"/>
              </a:spcBef>
              <a:buNone/>
            </a:pPr>
            <a:r>
              <a:rPr lang="en-US" sz="1100" dirty="0"/>
              <a:t>The climate is warm and moist, providing superior natural conditions for growing tea trees. </a:t>
            </a:r>
          </a:p>
          <a:p>
            <a:pPr marL="0" indent="0">
              <a:spcBef>
                <a:spcPts val="600"/>
              </a:spcBef>
              <a:buNone/>
            </a:pPr>
            <a:r>
              <a:rPr lang="en-US" sz="1100" dirty="0"/>
              <a:t>The areas around the tea mountain have luxuriant tree growth. A natural environment with excellent tree cover creates a harmonious tea garden landscape where “the forest contains tea and the tea contains a forest.” </a:t>
            </a:r>
          </a:p>
          <a:p>
            <a:pPr marL="0" indent="0">
              <a:spcBef>
                <a:spcPts val="600"/>
              </a:spcBef>
              <a:buNone/>
            </a:pPr>
            <a:r>
              <a:rPr lang="en-US" sz="1100" dirty="0"/>
              <a:t>Today there are nearly 8,000mu of ancient tea gardens in the </a:t>
            </a:r>
            <a:r>
              <a:rPr lang="en-US" sz="1100" dirty="0" err="1"/>
              <a:t>Hekai</a:t>
            </a:r>
            <a:r>
              <a:rPr lang="en-US" sz="1100" dirty="0"/>
              <a:t> tea growing area, which produce approximately 250 tons of high-quality tea per year.</a:t>
            </a:r>
          </a:p>
        </p:txBody>
      </p:sp>
      <p:sp>
        <p:nvSpPr>
          <p:cNvPr id="7" name="Text Placeholder 6"/>
          <p:cNvSpPr>
            <a:spLocks noGrp="1"/>
          </p:cNvSpPr>
          <p:nvPr>
            <p:ph type="body" sz="quarter" idx="3"/>
          </p:nvPr>
        </p:nvSpPr>
        <p:spPr>
          <a:xfrm>
            <a:off x="5977936" y="1411975"/>
            <a:ext cx="874301" cy="524222"/>
          </a:xfrm>
        </p:spPr>
        <p:txBody>
          <a:bodyPr/>
          <a:lstStyle/>
          <a:p>
            <a:r>
              <a:rPr lang="en-US" b="1" dirty="0"/>
              <a:t>Bada</a:t>
            </a:r>
          </a:p>
        </p:txBody>
      </p:sp>
      <p:sp>
        <p:nvSpPr>
          <p:cNvPr id="8" name="Content Placeholder 7"/>
          <p:cNvSpPr>
            <a:spLocks noGrp="1"/>
          </p:cNvSpPr>
          <p:nvPr>
            <p:ph sz="quarter" idx="4"/>
          </p:nvPr>
        </p:nvSpPr>
        <p:spPr>
          <a:xfrm>
            <a:off x="4725278" y="2119199"/>
            <a:ext cx="4646073" cy="4738800"/>
          </a:xfrm>
        </p:spPr>
        <p:txBody>
          <a:bodyPr>
            <a:noAutofit/>
          </a:bodyPr>
          <a:lstStyle/>
          <a:p>
            <a:pPr marL="0" indent="0">
              <a:spcBef>
                <a:spcPts val="600"/>
              </a:spcBef>
              <a:buNone/>
            </a:pPr>
            <a:r>
              <a:rPr lang="en-US" sz="1100" dirty="0"/>
              <a:t>The Bada tea growing area is approximately 60km west of </a:t>
            </a:r>
            <a:r>
              <a:rPr lang="en-US" sz="1100" dirty="0" err="1"/>
              <a:t>Menghai</a:t>
            </a:r>
            <a:r>
              <a:rPr lang="en-US" sz="1100" dirty="0"/>
              <a:t>. </a:t>
            </a:r>
          </a:p>
          <a:p>
            <a:pPr marL="0" indent="0">
              <a:spcBef>
                <a:spcPts val="600"/>
              </a:spcBef>
              <a:buNone/>
            </a:pPr>
            <a:r>
              <a:rPr lang="en-US" sz="1100" dirty="0"/>
              <a:t>Originally this was known as the Bada Bulang and Hani Township, but in 2004 it and the </a:t>
            </a:r>
            <a:r>
              <a:rPr lang="en-US" sz="1100" dirty="0" err="1"/>
              <a:t>Xiding</a:t>
            </a:r>
            <a:r>
              <a:rPr lang="en-US" sz="1100" dirty="0"/>
              <a:t> Hani Township were merged to form the </a:t>
            </a:r>
            <a:r>
              <a:rPr lang="en-US" sz="1100" dirty="0" err="1"/>
              <a:t>Xiding</a:t>
            </a:r>
            <a:r>
              <a:rPr lang="en-US" sz="1100" dirty="0"/>
              <a:t> Hani and Bulang Township. </a:t>
            </a:r>
          </a:p>
          <a:p>
            <a:pPr marL="0" indent="0">
              <a:spcBef>
                <a:spcPts val="600"/>
              </a:spcBef>
              <a:buNone/>
            </a:pPr>
            <a:r>
              <a:rPr lang="en-US" sz="1100" dirty="0" err="1"/>
              <a:t>Bada</a:t>
            </a:r>
            <a:r>
              <a:rPr lang="en-US" sz="1100" dirty="0"/>
              <a:t> Mountain is at the border of Xishuangbanna and Myanmar. </a:t>
            </a:r>
          </a:p>
          <a:p>
            <a:pPr marL="0" indent="0">
              <a:spcBef>
                <a:spcPts val="600"/>
              </a:spcBef>
              <a:buNone/>
            </a:pPr>
            <a:r>
              <a:rPr lang="en-US" sz="1100" dirty="0" err="1"/>
              <a:t>Bada</a:t>
            </a:r>
            <a:r>
              <a:rPr lang="en-US" sz="1100" dirty="0"/>
              <a:t> Mountain is a mountain area in the truest sense, with 100% of its territory mountainous. </a:t>
            </a:r>
          </a:p>
          <a:p>
            <a:pPr marL="0" indent="0">
              <a:spcBef>
                <a:spcPts val="600"/>
              </a:spcBef>
              <a:buNone/>
            </a:pPr>
            <a:r>
              <a:rPr lang="en-US" sz="1100" dirty="0"/>
              <a:t>Its highest elevation reaches 2,249 meters, and its lowest is along the banks of the </a:t>
            </a:r>
            <a:r>
              <a:rPr lang="en-US" sz="1100" dirty="0" err="1"/>
              <a:t>Nanlan</a:t>
            </a:r>
            <a:r>
              <a:rPr lang="en-US" sz="1100" dirty="0"/>
              <a:t> River at 668 meters. </a:t>
            </a:r>
          </a:p>
          <a:p>
            <a:pPr marL="0" indent="0">
              <a:spcBef>
                <a:spcPts val="600"/>
              </a:spcBef>
              <a:buNone/>
            </a:pPr>
            <a:r>
              <a:rPr lang="en-US" sz="1100" dirty="0"/>
              <a:t>The yearly average temperature is 17°C, and relative humidity is 85%. </a:t>
            </a:r>
          </a:p>
          <a:p>
            <a:pPr marL="0" indent="0">
              <a:spcBef>
                <a:spcPts val="600"/>
              </a:spcBef>
              <a:buNone/>
            </a:pPr>
            <a:r>
              <a:rPr lang="en-US" sz="1100" dirty="0"/>
              <a:t>Beda’s high, empty mountains and deep rivers cover a vast area. </a:t>
            </a:r>
          </a:p>
          <a:p>
            <a:pPr marL="0" indent="0">
              <a:spcBef>
                <a:spcPts val="600"/>
              </a:spcBef>
              <a:buNone/>
            </a:pPr>
            <a:r>
              <a:rPr lang="en-US" sz="1100" dirty="0"/>
              <a:t>Today it contains the largest old growth forest in Xishuangbanna. </a:t>
            </a:r>
          </a:p>
          <a:p>
            <a:pPr marL="0" indent="0">
              <a:spcBef>
                <a:spcPts val="600"/>
              </a:spcBef>
              <a:buNone/>
            </a:pPr>
            <a:r>
              <a:rPr lang="en-US" sz="1100" dirty="0" err="1"/>
              <a:t>Bada’s</a:t>
            </a:r>
            <a:r>
              <a:rPr lang="en-US" sz="1100" dirty="0"/>
              <a:t> </a:t>
            </a:r>
            <a:r>
              <a:rPr lang="en-US" sz="1100" dirty="0" err="1"/>
              <a:t>Xiaohei</a:t>
            </a:r>
            <a:r>
              <a:rPr lang="en-US" sz="1100" dirty="0"/>
              <a:t> Mountain is also one of the primary wild animal habitats in Xishuangbanna. </a:t>
            </a:r>
          </a:p>
          <a:p>
            <a:pPr marL="0" indent="0">
              <a:spcBef>
                <a:spcPts val="600"/>
              </a:spcBef>
              <a:buNone/>
            </a:pPr>
            <a:r>
              <a:rPr lang="en-US" sz="1100" dirty="0"/>
              <a:t>The Bada wild tea tree in </a:t>
            </a:r>
            <a:r>
              <a:rPr lang="en-US" sz="1100" dirty="0" err="1"/>
              <a:t>Hesong</a:t>
            </a:r>
            <a:r>
              <a:rPr lang="en-US" sz="1100" dirty="0"/>
              <a:t> village has been proclaimed “the king of tea trees.” It is 34 meters tall and its primary trunk spreads out 3.8 meters and is approximately 1 meter in diameter. It is the largest currently known wild tea tree. </a:t>
            </a:r>
          </a:p>
          <a:p>
            <a:pPr marL="0" indent="0">
              <a:spcBef>
                <a:spcPts val="600"/>
              </a:spcBef>
              <a:buNone/>
            </a:pPr>
            <a:r>
              <a:rPr lang="en-US" sz="1100" dirty="0"/>
              <a:t>The Bada ancient tea gardens are concentrated near </a:t>
            </a:r>
            <a:r>
              <a:rPr lang="en-US" sz="1100" dirty="0" err="1"/>
              <a:t>Manmai</a:t>
            </a:r>
            <a:r>
              <a:rPr lang="en-US" sz="1100" dirty="0"/>
              <a:t> Village and occupy nearly 2000mu. </a:t>
            </a:r>
          </a:p>
          <a:p>
            <a:pPr marL="0" indent="0">
              <a:spcBef>
                <a:spcPts val="600"/>
              </a:spcBef>
              <a:buNone/>
            </a:pPr>
            <a:r>
              <a:rPr lang="en-US" sz="1100" dirty="0"/>
              <a:t>Every year between April and October, thick fog shrouds all of Bada Mountain. </a:t>
            </a:r>
          </a:p>
          <a:p>
            <a:pPr marL="0" indent="0">
              <a:spcBef>
                <a:spcPts val="600"/>
              </a:spcBef>
              <a:buNone/>
            </a:pPr>
            <a:r>
              <a:rPr lang="en-US" sz="1100" dirty="0"/>
              <a:t>Tea can be harvested ten months out of the year. During the 1980’s, </a:t>
            </a:r>
            <a:r>
              <a:rPr lang="en-US" sz="1100" dirty="0" err="1"/>
              <a:t>Menghai</a:t>
            </a:r>
            <a:r>
              <a:rPr lang="en-US" sz="1100" dirty="0"/>
              <a:t> Tea Factory built a nearly 10,000mu tea plantation </a:t>
            </a:r>
            <a:r>
              <a:rPr lang="en-US" sz="950" dirty="0"/>
              <a:t>in Bada.</a:t>
            </a:r>
          </a:p>
        </p:txBody>
      </p:sp>
      <p:sp>
        <p:nvSpPr>
          <p:cNvPr id="9" name="Text Placeholder 6"/>
          <p:cNvSpPr txBox="1">
            <a:spLocks/>
          </p:cNvSpPr>
          <p:nvPr/>
        </p:nvSpPr>
        <p:spPr>
          <a:xfrm>
            <a:off x="10746895" y="1403523"/>
            <a:ext cx="1579509" cy="52422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Font typeface="Wingdings 3" charset="2"/>
              <a:buNone/>
              <a:defRPr sz="2400" b="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2000" b="1"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800" b="1"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9pPr>
          </a:lstStyle>
          <a:p>
            <a:r>
              <a:rPr lang="en-US" b="1" dirty="0" err="1"/>
              <a:t>Mensong</a:t>
            </a:r>
            <a:endParaRPr lang="en-US" b="1" dirty="0"/>
          </a:p>
        </p:txBody>
      </p:sp>
      <p:pic>
        <p:nvPicPr>
          <p:cNvPr id="10" name="Picture 9"/>
          <p:cNvPicPr>
            <a:picLocks noChangeAspect="1"/>
          </p:cNvPicPr>
          <p:nvPr/>
        </p:nvPicPr>
        <p:blipFill>
          <a:blip r:embed="rId2"/>
          <a:stretch>
            <a:fillRect/>
          </a:stretch>
        </p:blipFill>
        <p:spPr>
          <a:xfrm>
            <a:off x="7825748" y="2539463"/>
            <a:ext cx="2255716" cy="4212701"/>
          </a:xfrm>
          <a:prstGeom prst="rect">
            <a:avLst/>
          </a:prstGeom>
        </p:spPr>
      </p:pic>
      <p:sp>
        <p:nvSpPr>
          <p:cNvPr id="12" name="Rectangle 11"/>
          <p:cNvSpPr/>
          <p:nvPr/>
        </p:nvSpPr>
        <p:spPr>
          <a:xfrm>
            <a:off x="9409326" y="2119199"/>
            <a:ext cx="2675138" cy="4576637"/>
          </a:xfrm>
          <a:prstGeom prst="rect">
            <a:avLst/>
          </a:prstGeom>
        </p:spPr>
        <p:txBody>
          <a:bodyPr wrap="square">
            <a:spAutoFit/>
          </a:bodyPr>
          <a:lstStyle/>
          <a:p>
            <a:pPr>
              <a:lnSpc>
                <a:spcPct val="80000"/>
              </a:lnSpc>
              <a:spcBef>
                <a:spcPts val="600"/>
              </a:spcBef>
            </a:pPr>
            <a:r>
              <a:rPr lang="en-US" sz="1100" dirty="0">
                <a:latin typeface="Trebuchet MS" panose="020B0603020202020204" pitchFamily="34" charset="0"/>
              </a:rPr>
              <a:t>The </a:t>
            </a:r>
            <a:r>
              <a:rPr lang="en-US" sz="1100" dirty="0" err="1">
                <a:latin typeface="Trebuchet MS" panose="020B0603020202020204" pitchFamily="34" charset="0"/>
              </a:rPr>
              <a:t>Mengsong</a:t>
            </a:r>
            <a:r>
              <a:rPr lang="en-US" sz="1100" dirty="0">
                <a:latin typeface="Trebuchet MS" panose="020B0603020202020204" pitchFamily="34" charset="0"/>
              </a:rPr>
              <a:t> (</a:t>
            </a:r>
            <a:r>
              <a:rPr lang="en-US" sz="1100" dirty="0" err="1">
                <a:latin typeface="Trebuchet MS" panose="020B0603020202020204" pitchFamily="34" charset="0"/>
              </a:rPr>
              <a:t>Menghai</a:t>
            </a:r>
            <a:r>
              <a:rPr lang="en-US" sz="1100" dirty="0">
                <a:latin typeface="Trebuchet MS" panose="020B0603020202020204" pitchFamily="34" charset="0"/>
              </a:rPr>
              <a:t>) tea growing area is located 25 kilometers from the </a:t>
            </a:r>
            <a:r>
              <a:rPr lang="en-US" sz="1100" dirty="0" err="1">
                <a:latin typeface="Trebuchet MS" panose="020B0603020202020204" pitchFamily="34" charset="0"/>
              </a:rPr>
              <a:t>Menghai</a:t>
            </a:r>
            <a:r>
              <a:rPr lang="en-US" sz="1100" dirty="0">
                <a:latin typeface="Trebuchet MS" panose="020B0603020202020204" pitchFamily="34" charset="0"/>
              </a:rPr>
              <a:t> county seat. </a:t>
            </a:r>
          </a:p>
          <a:p>
            <a:pPr>
              <a:lnSpc>
                <a:spcPct val="80000"/>
              </a:lnSpc>
              <a:spcBef>
                <a:spcPts val="600"/>
              </a:spcBef>
            </a:pPr>
            <a:r>
              <a:rPr lang="en-US" sz="1100" dirty="0">
                <a:latin typeface="Trebuchet MS" panose="020B0603020202020204" pitchFamily="34" charset="0"/>
              </a:rPr>
              <a:t>It is primarily inhabited by people of Dai and </a:t>
            </a:r>
            <a:r>
              <a:rPr lang="en-US" sz="1100" dirty="0" err="1">
                <a:latin typeface="Trebuchet MS" panose="020B0603020202020204" pitchFamily="34" charset="0"/>
              </a:rPr>
              <a:t>Lahu</a:t>
            </a:r>
            <a:r>
              <a:rPr lang="en-US" sz="1100" dirty="0">
                <a:latin typeface="Trebuchet MS" panose="020B0603020202020204" pitchFamily="34" charset="0"/>
              </a:rPr>
              <a:t> ethnicities. </a:t>
            </a:r>
          </a:p>
          <a:p>
            <a:pPr>
              <a:lnSpc>
                <a:spcPct val="80000"/>
              </a:lnSpc>
              <a:spcBef>
                <a:spcPts val="600"/>
              </a:spcBef>
            </a:pPr>
            <a:r>
              <a:rPr lang="en-US" sz="1100" dirty="0">
                <a:latin typeface="Trebuchet MS" panose="020B0603020202020204" pitchFamily="34" charset="0"/>
              </a:rPr>
              <a:t>The elevation of this area is between 870 and 2,219 meters. </a:t>
            </a:r>
          </a:p>
          <a:p>
            <a:pPr>
              <a:lnSpc>
                <a:spcPct val="80000"/>
              </a:lnSpc>
              <a:spcBef>
                <a:spcPts val="600"/>
              </a:spcBef>
            </a:pPr>
            <a:r>
              <a:rPr lang="en-US" sz="1100" dirty="0">
                <a:latin typeface="Trebuchet MS" panose="020B0603020202020204" pitchFamily="34" charset="0"/>
              </a:rPr>
              <a:t>It has a southern subtropical, monsoonal climate and a yearly average temperature of 18°C. </a:t>
            </a:r>
          </a:p>
          <a:p>
            <a:pPr>
              <a:lnSpc>
                <a:spcPct val="80000"/>
              </a:lnSpc>
              <a:spcBef>
                <a:spcPts val="600"/>
              </a:spcBef>
            </a:pPr>
            <a:r>
              <a:rPr lang="en-US" sz="1100" dirty="0">
                <a:latin typeface="Trebuchet MS" panose="020B0603020202020204" pitchFamily="34" charset="0"/>
              </a:rPr>
              <a:t>It has plentiful rainfall and sunshine and a long frostless season. Combined with the rich fertile soil, this area has excellent conditions for growing tea trees. </a:t>
            </a:r>
          </a:p>
          <a:p>
            <a:pPr>
              <a:lnSpc>
                <a:spcPct val="80000"/>
              </a:lnSpc>
              <a:spcBef>
                <a:spcPts val="600"/>
              </a:spcBef>
            </a:pPr>
            <a:r>
              <a:rPr lang="en-US" sz="1100" dirty="0">
                <a:latin typeface="Trebuchet MS" panose="020B0603020202020204" pitchFamily="34" charset="0"/>
              </a:rPr>
              <a:t>Along with the </a:t>
            </a:r>
            <a:r>
              <a:rPr lang="en-US" sz="1100" dirty="0" err="1">
                <a:latin typeface="Trebuchet MS" panose="020B0603020202020204" pitchFamily="34" charset="0"/>
              </a:rPr>
              <a:t>Nannuo</a:t>
            </a:r>
            <a:r>
              <a:rPr lang="en-US" sz="1100" dirty="0">
                <a:latin typeface="Trebuchet MS" panose="020B0603020202020204" pitchFamily="34" charset="0"/>
              </a:rPr>
              <a:t> tea growing area, </a:t>
            </a:r>
            <a:r>
              <a:rPr lang="en-US" sz="1100" dirty="0" err="1">
                <a:latin typeface="Trebuchet MS" panose="020B0603020202020204" pitchFamily="34" charset="0"/>
              </a:rPr>
              <a:t>Mengsong</a:t>
            </a:r>
            <a:r>
              <a:rPr lang="en-US" sz="1100" dirty="0">
                <a:latin typeface="Trebuchet MS" panose="020B0603020202020204" pitchFamily="34" charset="0"/>
              </a:rPr>
              <a:t> is one of the tea growing areas of Xishuangbanna with the longest history. </a:t>
            </a:r>
          </a:p>
          <a:p>
            <a:pPr>
              <a:lnSpc>
                <a:spcPct val="80000"/>
              </a:lnSpc>
              <a:spcBef>
                <a:spcPts val="600"/>
              </a:spcBef>
            </a:pPr>
            <a:r>
              <a:rPr lang="en-US" sz="1100" dirty="0">
                <a:latin typeface="Trebuchet MS" panose="020B0603020202020204" pitchFamily="34" charset="0"/>
              </a:rPr>
              <a:t>Today its old tea gardens cover nearly 4,000mu. </a:t>
            </a:r>
          </a:p>
          <a:p>
            <a:pPr>
              <a:lnSpc>
                <a:spcPct val="80000"/>
              </a:lnSpc>
              <a:spcBef>
                <a:spcPts val="600"/>
              </a:spcBef>
            </a:pPr>
            <a:r>
              <a:rPr lang="en-US" sz="1100" dirty="0">
                <a:latin typeface="Trebuchet MS" panose="020B0603020202020204" pitchFamily="34" charset="0"/>
              </a:rPr>
              <a:t>They are primarily distributed in </a:t>
            </a:r>
            <a:r>
              <a:rPr lang="en-US" sz="1100" dirty="0" err="1">
                <a:latin typeface="Trebuchet MS" panose="020B0603020202020204" pitchFamily="34" charset="0"/>
              </a:rPr>
              <a:t>Da’an</a:t>
            </a:r>
            <a:r>
              <a:rPr lang="en-US" sz="1100" dirty="0">
                <a:latin typeface="Trebuchet MS" panose="020B0603020202020204" pitchFamily="34" charset="0"/>
              </a:rPr>
              <a:t> village, </a:t>
            </a:r>
            <a:r>
              <a:rPr lang="en-US" sz="1100" dirty="0" err="1">
                <a:latin typeface="Trebuchet MS" panose="020B0603020202020204" pitchFamily="34" charset="0"/>
              </a:rPr>
              <a:t>Nanben</a:t>
            </a:r>
            <a:r>
              <a:rPr lang="en-US" sz="1100" dirty="0">
                <a:latin typeface="Trebuchet MS" panose="020B0603020202020204" pitchFamily="34" charset="0"/>
              </a:rPr>
              <a:t> old village, </a:t>
            </a:r>
            <a:r>
              <a:rPr lang="en-US" sz="1100" dirty="0" err="1">
                <a:latin typeface="Trebuchet MS" panose="020B0603020202020204" pitchFamily="34" charset="0"/>
              </a:rPr>
              <a:t>Nake</a:t>
            </a:r>
            <a:r>
              <a:rPr lang="en-US" sz="1100" dirty="0">
                <a:latin typeface="Trebuchet MS" panose="020B0603020202020204" pitchFamily="34" charset="0"/>
              </a:rPr>
              <a:t> village, and </a:t>
            </a:r>
            <a:r>
              <a:rPr lang="en-US" sz="1100" dirty="0" err="1">
                <a:latin typeface="Trebuchet MS" panose="020B0603020202020204" pitchFamily="34" charset="0"/>
              </a:rPr>
              <a:t>Baotang</a:t>
            </a:r>
            <a:r>
              <a:rPr lang="en-US" sz="1100" dirty="0">
                <a:latin typeface="Trebuchet MS" panose="020B0603020202020204" pitchFamily="34" charset="0"/>
              </a:rPr>
              <a:t> old village. </a:t>
            </a:r>
          </a:p>
          <a:p>
            <a:pPr>
              <a:lnSpc>
                <a:spcPct val="80000"/>
              </a:lnSpc>
              <a:spcBef>
                <a:spcPts val="600"/>
              </a:spcBef>
            </a:pPr>
            <a:r>
              <a:rPr lang="en-US" sz="1100" dirty="0">
                <a:latin typeface="Trebuchet MS" panose="020B0603020202020204" pitchFamily="34" charset="0"/>
              </a:rPr>
              <a:t>New tea plantations cover over 40,000mu. </a:t>
            </a:r>
          </a:p>
          <a:p>
            <a:pPr>
              <a:lnSpc>
                <a:spcPct val="80000"/>
              </a:lnSpc>
              <a:spcBef>
                <a:spcPts val="600"/>
              </a:spcBef>
            </a:pPr>
            <a:r>
              <a:rPr lang="en-US" sz="1100" dirty="0">
                <a:latin typeface="Trebuchet MS" panose="020B0603020202020204" pitchFamily="34" charset="0"/>
              </a:rPr>
              <a:t>The area has a yearly tea output of nearly 1,000 tons.</a:t>
            </a:r>
          </a:p>
        </p:txBody>
      </p:sp>
    </p:spTree>
    <p:extLst>
      <p:ext uri="{BB962C8B-B14F-4D97-AF65-F5344CB8AC3E}">
        <p14:creationId xmlns:p14="http://schemas.microsoft.com/office/powerpoint/2010/main" val="6682116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1" name="Picture 30">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2" name="Picture 32">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53" name="Picture 34">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54" name="Rectangle 36">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 name="Rectangle 38">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56" name="Group 40">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42" name="Rectangle 41">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42">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Content Placeholder 4"/>
          <p:cNvPicPr>
            <a:picLocks noGrp="1" noChangeAspect="1"/>
          </p:cNvPicPr>
          <p:nvPr>
            <p:ph idx="1"/>
          </p:nvPr>
        </p:nvPicPr>
        <p:blipFill rotWithShape="1">
          <a:blip r:embed="rId5">
            <a:extLst>
              <a:ext uri="{28A0092B-C50C-407E-A947-70E740481C1C}">
                <a14:useLocalDpi xmlns:a14="http://schemas.microsoft.com/office/drawing/2010/main" val="0"/>
              </a:ext>
            </a:extLst>
          </a:blip>
          <a:srcRect l="31061" r="21556" b="1"/>
          <a:stretch/>
        </p:blipFill>
        <p:spPr>
          <a:xfrm>
            <a:off x="7547810" y="10"/>
            <a:ext cx="4641013" cy="6856310"/>
          </a:xfrm>
          <a:prstGeom prst="rect">
            <a:avLst/>
          </a:prstGeom>
          <a:ln>
            <a:noFill/>
          </a:ln>
          <a:effectLst/>
        </p:spPr>
      </p:pic>
      <p:sp>
        <p:nvSpPr>
          <p:cNvPr id="58" name="Rectangle 44">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8"/>
            <a:ext cx="7087552" cy="1080938"/>
          </a:xfrm>
        </p:spPr>
        <p:txBody>
          <a:bodyPr vert="horz" lIns="91440" tIns="45720" rIns="91440" bIns="45720" rtlCol="0" anchor="ctr">
            <a:normAutofit/>
          </a:bodyPr>
          <a:lstStyle/>
          <a:p>
            <a:r>
              <a:rPr lang="en-US" b="1" dirty="0" err="1"/>
              <a:t>Nannuo</a:t>
            </a:r>
            <a:endParaRPr lang="en-US" b="1" dirty="0"/>
          </a:p>
        </p:txBody>
      </p:sp>
      <p:pic>
        <p:nvPicPr>
          <p:cNvPr id="59" name="Picture 46">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4" name="Text Placeholder 3"/>
          <p:cNvSpPr>
            <a:spLocks noGrp="1"/>
          </p:cNvSpPr>
          <p:nvPr>
            <p:ph type="body" sz="half" idx="2"/>
          </p:nvPr>
        </p:nvSpPr>
        <p:spPr>
          <a:xfrm>
            <a:off x="68226" y="2101483"/>
            <a:ext cx="7331570" cy="4734239"/>
          </a:xfrm>
        </p:spPr>
        <p:txBody>
          <a:bodyPr vert="horz" lIns="91440" tIns="45720" rIns="91440" bIns="45720" rtlCol="0">
            <a:noAutofit/>
          </a:bodyPr>
          <a:lstStyle/>
          <a:p>
            <a:pPr indent="-228600">
              <a:spcBef>
                <a:spcPts val="600"/>
              </a:spcBef>
              <a:buFont typeface="Arial" panose="020B0604020202020204" pitchFamily="34" charset="0"/>
              <a:buChar char="•"/>
            </a:pPr>
            <a:r>
              <a:rPr lang="en-US" sz="1200" dirty="0" err="1"/>
              <a:t>Nannuo</a:t>
            </a:r>
            <a:r>
              <a:rPr lang="en-US" sz="1200" dirty="0"/>
              <a:t> Tea Mountain is located in </a:t>
            </a:r>
            <a:r>
              <a:rPr lang="en-US" sz="1200" dirty="0" err="1"/>
              <a:t>Bulanghe</a:t>
            </a:r>
            <a:r>
              <a:rPr lang="en-US" sz="1200" dirty="0"/>
              <a:t> Township of </a:t>
            </a:r>
            <a:r>
              <a:rPr lang="en-US" sz="1200" dirty="0" err="1"/>
              <a:t>Menghai</a:t>
            </a:r>
            <a:r>
              <a:rPr lang="en-US" sz="1200" dirty="0"/>
              <a:t> County and is mainly inhabited by ethnic Hani people. </a:t>
            </a:r>
          </a:p>
          <a:p>
            <a:pPr indent="-228600">
              <a:spcBef>
                <a:spcPts val="600"/>
              </a:spcBef>
              <a:buFont typeface="Arial" panose="020B0604020202020204" pitchFamily="34" charset="0"/>
              <a:buChar char="•"/>
            </a:pPr>
            <a:r>
              <a:rPr lang="en-US" sz="1200" dirty="0"/>
              <a:t>It lies 22km from </a:t>
            </a:r>
            <a:r>
              <a:rPr lang="en-US" sz="1200" dirty="0" err="1"/>
              <a:t>Jinghong</a:t>
            </a:r>
            <a:r>
              <a:rPr lang="en-US" sz="1200" dirty="0"/>
              <a:t> and 20km from </a:t>
            </a:r>
            <a:r>
              <a:rPr lang="en-US" sz="1200" dirty="0" err="1"/>
              <a:t>Menghai</a:t>
            </a:r>
            <a:r>
              <a:rPr lang="en-US" sz="1200" dirty="0"/>
              <a:t>. </a:t>
            </a:r>
          </a:p>
          <a:p>
            <a:pPr indent="-228600">
              <a:spcBef>
                <a:spcPts val="600"/>
              </a:spcBef>
              <a:buFont typeface="Arial" panose="020B0604020202020204" pitchFamily="34" charset="0"/>
              <a:buChar char="•"/>
            </a:pPr>
            <a:r>
              <a:rPr lang="en-US" sz="1200" dirty="0"/>
              <a:t>During the 1920’s, the Republic of China government established Yunnan’s earliest tea industry testing ground at </a:t>
            </a:r>
            <a:r>
              <a:rPr lang="en-US" sz="1200" dirty="0" err="1"/>
              <a:t>Nannuo</a:t>
            </a:r>
            <a:r>
              <a:rPr lang="en-US" sz="1200" dirty="0"/>
              <a:t> Mountain. </a:t>
            </a:r>
          </a:p>
          <a:p>
            <a:pPr indent="-228600">
              <a:spcBef>
                <a:spcPts val="600"/>
              </a:spcBef>
              <a:buFont typeface="Arial" panose="020B0604020202020204" pitchFamily="34" charset="0"/>
              <a:buChar char="•"/>
            </a:pPr>
            <a:r>
              <a:rPr lang="en-US" sz="1200" dirty="0"/>
              <a:t>The </a:t>
            </a:r>
            <a:r>
              <a:rPr lang="en-US" sz="1200" dirty="0" err="1"/>
              <a:t>Nannuo</a:t>
            </a:r>
            <a:r>
              <a:rPr lang="en-US" sz="1200" dirty="0"/>
              <a:t> Mountain area contains vast tea growing areas and possesses a long history of growing tea. </a:t>
            </a:r>
          </a:p>
          <a:p>
            <a:pPr indent="-228600">
              <a:spcBef>
                <a:spcPts val="600"/>
              </a:spcBef>
              <a:buFont typeface="Arial" panose="020B0604020202020204" pitchFamily="34" charset="0"/>
              <a:buChar char="•"/>
            </a:pPr>
            <a:r>
              <a:rPr lang="en-US" sz="1200" dirty="0"/>
              <a:t>Its history of tea cultivation can be traced back to the Tang dynasty (618-920AD). </a:t>
            </a:r>
          </a:p>
          <a:p>
            <a:pPr indent="-228600">
              <a:spcBef>
                <a:spcPts val="600"/>
              </a:spcBef>
              <a:buFont typeface="Arial" panose="020B0604020202020204" pitchFamily="34" charset="0"/>
              <a:buChar char="•"/>
            </a:pPr>
            <a:r>
              <a:rPr lang="en-US" sz="1200" dirty="0"/>
              <a:t>It is also the oldest test-bed of industrialization in Xishuangbanna. </a:t>
            </a:r>
          </a:p>
          <a:p>
            <a:pPr indent="-228600">
              <a:spcBef>
                <a:spcPts val="600"/>
              </a:spcBef>
              <a:buFont typeface="Arial" panose="020B0604020202020204" pitchFamily="34" charset="0"/>
              <a:buChar char="•"/>
            </a:pPr>
            <a:r>
              <a:rPr lang="en-US" sz="1200" dirty="0"/>
              <a:t>Today there are still more than 10,000mu of remaining </a:t>
            </a:r>
            <a:r>
              <a:rPr lang="en-US" sz="1200" dirty="0" err="1"/>
              <a:t>Nannuo</a:t>
            </a:r>
            <a:r>
              <a:rPr lang="en-US" sz="1200" dirty="0"/>
              <a:t> Mountain old tea gardens. </a:t>
            </a:r>
          </a:p>
          <a:p>
            <a:pPr indent="-228600">
              <a:spcBef>
                <a:spcPts val="600"/>
              </a:spcBef>
              <a:buFont typeface="Arial" panose="020B0604020202020204" pitchFamily="34" charset="0"/>
              <a:buChar char="•"/>
            </a:pPr>
            <a:r>
              <a:rPr lang="en-US" sz="1200" dirty="0"/>
              <a:t>Combined with the past several decades of development in tea cultivation, this has made </a:t>
            </a:r>
            <a:r>
              <a:rPr lang="en-US" sz="1200" dirty="0" err="1"/>
              <a:t>Nannuo</a:t>
            </a:r>
            <a:r>
              <a:rPr lang="en-US" sz="1200" dirty="0"/>
              <a:t> an important source of raw tea material for the </a:t>
            </a:r>
            <a:r>
              <a:rPr lang="en-US" sz="1200" dirty="0" err="1"/>
              <a:t>Menghai</a:t>
            </a:r>
            <a:r>
              <a:rPr lang="en-US" sz="1200" dirty="0"/>
              <a:t> area. </a:t>
            </a:r>
          </a:p>
          <a:p>
            <a:pPr indent="-228600">
              <a:spcBef>
                <a:spcPts val="600"/>
              </a:spcBef>
              <a:buFont typeface="Arial" panose="020B0604020202020204" pitchFamily="34" charset="0"/>
              <a:buChar char="•"/>
            </a:pPr>
            <a:r>
              <a:rPr lang="en-US" sz="1200" dirty="0" err="1"/>
              <a:t>Nannuo</a:t>
            </a:r>
            <a:r>
              <a:rPr lang="en-US" sz="1200" dirty="0"/>
              <a:t> Mountain has a mild climate with a yearly average temperature of 18.7°C. </a:t>
            </a:r>
          </a:p>
          <a:p>
            <a:pPr indent="-228600">
              <a:spcBef>
                <a:spcPts val="600"/>
              </a:spcBef>
              <a:buFont typeface="Arial" panose="020B0604020202020204" pitchFamily="34" charset="0"/>
              <a:buChar char="•"/>
            </a:pPr>
            <a:r>
              <a:rPr lang="en-US" sz="1200" dirty="0"/>
              <a:t>Lying at elevations between 800 to 1500m, it serves to divide the climates of </a:t>
            </a:r>
            <a:r>
              <a:rPr lang="en-US" sz="1200" dirty="0" err="1"/>
              <a:t>Menghai</a:t>
            </a:r>
            <a:r>
              <a:rPr lang="en-US" sz="1200" dirty="0"/>
              <a:t> and </a:t>
            </a:r>
            <a:r>
              <a:rPr lang="en-US" sz="1200" dirty="0" err="1"/>
              <a:t>Jinghong</a:t>
            </a:r>
            <a:r>
              <a:rPr lang="en-US" sz="1200" dirty="0"/>
              <a:t>. </a:t>
            </a:r>
          </a:p>
          <a:p>
            <a:pPr indent="-228600">
              <a:spcBef>
                <a:spcPts val="600"/>
              </a:spcBef>
              <a:buFont typeface="Arial" panose="020B0604020202020204" pitchFamily="34" charset="0"/>
              <a:buChar char="•"/>
            </a:pPr>
            <a:r>
              <a:rPr lang="en-US" sz="1200" dirty="0"/>
              <a:t>Temperatures range from 3°C to 33.5°C. </a:t>
            </a:r>
          </a:p>
          <a:p>
            <a:pPr indent="-228600">
              <a:spcBef>
                <a:spcPts val="600"/>
              </a:spcBef>
              <a:buFont typeface="Arial" panose="020B0604020202020204" pitchFamily="34" charset="0"/>
              <a:buChar char="•"/>
            </a:pPr>
            <a:r>
              <a:rPr lang="en-US" sz="1200" dirty="0"/>
              <a:t>It is said to possess: “winters without brutal cold, and summers without extreme heat. </a:t>
            </a:r>
          </a:p>
          <a:p>
            <a:pPr indent="-228600">
              <a:spcBef>
                <a:spcPts val="600"/>
              </a:spcBef>
              <a:buFont typeface="Arial" panose="020B0604020202020204" pitchFamily="34" charset="0"/>
              <a:buChar char="•"/>
            </a:pPr>
            <a:r>
              <a:rPr lang="en-US" sz="1200" dirty="0"/>
              <a:t>There are many foggy days, but ample amounts of warm sun. </a:t>
            </a:r>
          </a:p>
          <a:p>
            <a:pPr indent="-228600">
              <a:spcBef>
                <a:spcPts val="600"/>
              </a:spcBef>
              <a:buFont typeface="Arial" panose="020B0604020202020204" pitchFamily="34" charset="0"/>
              <a:buChar char="•"/>
            </a:pPr>
            <a:r>
              <a:rPr lang="en-US" sz="1200" dirty="0"/>
              <a:t>Rainfall is plentiful.</a:t>
            </a:r>
          </a:p>
          <a:p>
            <a:pPr indent="-228600">
              <a:spcBef>
                <a:spcPts val="600"/>
              </a:spcBef>
              <a:buFont typeface="Arial" panose="020B0604020202020204" pitchFamily="34" charset="0"/>
              <a:buChar char="•"/>
            </a:pPr>
            <a:r>
              <a:rPr lang="en-US" sz="1200" dirty="0"/>
              <a:t>Average relative humidity is 78%.T</a:t>
            </a:r>
          </a:p>
          <a:p>
            <a:pPr indent="-228600">
              <a:spcBef>
                <a:spcPts val="600"/>
              </a:spcBef>
              <a:buFont typeface="Arial" panose="020B0604020202020204" pitchFamily="34" charset="0"/>
              <a:buChar char="•"/>
            </a:pPr>
            <a:r>
              <a:rPr lang="en-US" sz="1200" dirty="0"/>
              <a:t>here are an average 100 to 150 foggy days per year, which makes </a:t>
            </a:r>
            <a:r>
              <a:rPr lang="en-US" sz="1200" dirty="0" err="1"/>
              <a:t>Nannuo</a:t>
            </a:r>
            <a:r>
              <a:rPr lang="en-US" sz="1200" dirty="0"/>
              <a:t> a fine example of the saying “High, foggy mountains produce famous tea.”</a:t>
            </a:r>
          </a:p>
        </p:txBody>
      </p:sp>
    </p:spTree>
    <p:extLst>
      <p:ext uri="{BB962C8B-B14F-4D97-AF65-F5344CB8AC3E}">
        <p14:creationId xmlns:p14="http://schemas.microsoft.com/office/powerpoint/2010/main" val="33307616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0" name="Group 19">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1" name="Rectangle 20">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24861" r="29956"/>
          <a:stretch/>
        </p:blipFill>
        <p:spPr>
          <a:xfrm>
            <a:off x="7547810" y="10"/>
            <a:ext cx="4641013" cy="6856310"/>
          </a:xfrm>
          <a:prstGeom prst="rect">
            <a:avLst/>
          </a:prstGeom>
          <a:ln>
            <a:noFill/>
          </a:ln>
          <a:effectLst/>
        </p:spPr>
      </p:pic>
      <p:sp>
        <p:nvSpPr>
          <p:cNvPr id="24" name="Rectangle 23">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8"/>
            <a:ext cx="7087552" cy="1080938"/>
          </a:xfrm>
        </p:spPr>
        <p:txBody>
          <a:bodyPr vert="horz" lIns="91440" tIns="45720" rIns="91440" bIns="45720" rtlCol="0" anchor="ctr">
            <a:normAutofit/>
          </a:bodyPr>
          <a:lstStyle/>
          <a:p>
            <a:r>
              <a:rPr lang="en-US" b="1"/>
              <a:t>Yiwu </a:t>
            </a:r>
          </a:p>
        </p:txBody>
      </p:sp>
      <p:pic>
        <p:nvPicPr>
          <p:cNvPr id="26" name="Picture 25">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4" name="Text Placeholder 3"/>
          <p:cNvSpPr>
            <a:spLocks noGrp="1"/>
          </p:cNvSpPr>
          <p:nvPr>
            <p:ph type="body" sz="half" idx="2"/>
          </p:nvPr>
        </p:nvSpPr>
        <p:spPr>
          <a:xfrm>
            <a:off x="176101" y="2355090"/>
            <a:ext cx="7195608" cy="3880145"/>
          </a:xfrm>
        </p:spPr>
        <p:txBody>
          <a:bodyPr vert="horz" lIns="91440" tIns="45720" rIns="91440" bIns="45720" rtlCol="0">
            <a:normAutofit/>
          </a:bodyPr>
          <a:lstStyle/>
          <a:p>
            <a:pPr indent="-228600">
              <a:buFont typeface="Arial" panose="020B0604020202020204" pitchFamily="34" charset="0"/>
              <a:buChar char="•"/>
            </a:pPr>
            <a:r>
              <a:rPr lang="en-US" sz="1200" dirty="0"/>
              <a:t>The </a:t>
            </a:r>
            <a:r>
              <a:rPr lang="en-US" sz="1200" dirty="0" err="1"/>
              <a:t>Yiwu</a:t>
            </a:r>
            <a:r>
              <a:rPr lang="en-US" sz="1200" dirty="0"/>
              <a:t> tea growing area is located in the </a:t>
            </a:r>
            <a:r>
              <a:rPr lang="en-US" sz="1200" dirty="0" err="1"/>
              <a:t>Yiwu</a:t>
            </a:r>
            <a:r>
              <a:rPr lang="en-US" sz="1200" dirty="0"/>
              <a:t> Township of </a:t>
            </a:r>
            <a:r>
              <a:rPr lang="en-US" sz="1200" dirty="0" err="1"/>
              <a:t>Mengla</a:t>
            </a:r>
            <a:r>
              <a:rPr lang="en-US" sz="1200" dirty="0"/>
              <a:t> County. </a:t>
            </a:r>
          </a:p>
          <a:p>
            <a:pPr indent="-228600">
              <a:buFont typeface="Arial" panose="020B0604020202020204" pitchFamily="34" charset="0"/>
              <a:buChar char="•"/>
            </a:pPr>
            <a:r>
              <a:rPr lang="en-US" sz="1200" dirty="0"/>
              <a:t>The greater </a:t>
            </a:r>
            <a:r>
              <a:rPr lang="en-US" sz="1200" dirty="0" err="1"/>
              <a:t>Yiwu</a:t>
            </a:r>
            <a:r>
              <a:rPr lang="en-US" sz="1200" dirty="0"/>
              <a:t> region encompasses the four townships of Mansa, </a:t>
            </a:r>
            <a:r>
              <a:rPr lang="en-US" sz="1200" dirty="0" err="1"/>
              <a:t>Mahei</a:t>
            </a:r>
            <a:r>
              <a:rPr lang="en-US" sz="1200" dirty="0"/>
              <a:t>, </a:t>
            </a:r>
            <a:r>
              <a:rPr lang="en-US" sz="1200" dirty="0" err="1"/>
              <a:t>Yitian</a:t>
            </a:r>
            <a:r>
              <a:rPr lang="en-US" sz="1200" dirty="0"/>
              <a:t> and </a:t>
            </a:r>
            <a:r>
              <a:rPr lang="en-US" sz="1200" dirty="0" err="1"/>
              <a:t>Manluo</a:t>
            </a:r>
            <a:r>
              <a:rPr lang="en-US" sz="1200" dirty="0"/>
              <a:t>. </a:t>
            </a:r>
          </a:p>
          <a:p>
            <a:pPr indent="-228600">
              <a:buFont typeface="Arial" panose="020B0604020202020204" pitchFamily="34" charset="0"/>
              <a:buChar char="•"/>
            </a:pPr>
            <a:r>
              <a:rPr lang="en-US" sz="1200" dirty="0"/>
              <a:t>In ancient times, local ethnic </a:t>
            </a:r>
            <a:r>
              <a:rPr lang="en-US" sz="1200" dirty="0" err="1"/>
              <a:t>Bulang</a:t>
            </a:r>
            <a:r>
              <a:rPr lang="en-US" sz="1200" dirty="0"/>
              <a:t> people were the primary growers of tea. By the end of the Qing dynasty, large numbers of Han merchants arrived in </a:t>
            </a:r>
            <a:r>
              <a:rPr lang="en-US" sz="1200" dirty="0" err="1"/>
              <a:t>Yiwu</a:t>
            </a:r>
            <a:r>
              <a:rPr lang="en-US" sz="1200" dirty="0"/>
              <a:t> and began growing tea. They founded businesses to engage in the tea trade, establishing a collection point among the six famous tea mountains. In practice the </a:t>
            </a:r>
            <a:r>
              <a:rPr lang="en-US" sz="1200" dirty="0" err="1"/>
              <a:t>Yiwu</a:t>
            </a:r>
            <a:r>
              <a:rPr lang="en-US" sz="1200" dirty="0"/>
              <a:t> tea district also includes Mansa Tea Mountain. </a:t>
            </a:r>
          </a:p>
          <a:p>
            <a:pPr indent="-228600">
              <a:buFont typeface="Arial" panose="020B0604020202020204" pitchFamily="34" charset="0"/>
              <a:buChar char="•"/>
            </a:pPr>
            <a:r>
              <a:rPr lang="en-US" sz="1200" dirty="0"/>
              <a:t>Today the </a:t>
            </a:r>
            <a:r>
              <a:rPr lang="en-US" sz="1200" dirty="0" err="1"/>
              <a:t>Yiwu</a:t>
            </a:r>
            <a:r>
              <a:rPr lang="en-US" sz="1200" dirty="0"/>
              <a:t> tea growing areas are approximately 15,000mu (1mu = 1/6acre) in size and produce approximately 600 tons of tea per year. </a:t>
            </a:r>
          </a:p>
          <a:p>
            <a:pPr indent="-228600">
              <a:buFont typeface="Arial" panose="020B0604020202020204" pitchFamily="34" charset="0"/>
              <a:buChar char="•"/>
            </a:pPr>
            <a:r>
              <a:rPr lang="en-US" sz="1200" dirty="0"/>
              <a:t>They lie between 820 and 2000 meters in elevation and have a very marked topography. </a:t>
            </a:r>
          </a:p>
          <a:p>
            <a:pPr indent="-228600">
              <a:buFont typeface="Arial" panose="020B0604020202020204" pitchFamily="34" charset="0"/>
              <a:buChar char="•"/>
            </a:pPr>
            <a:r>
              <a:rPr lang="en-US" sz="1200" dirty="0"/>
              <a:t>Yearly rainfall is between 1,000 and 1,800mm. </a:t>
            </a:r>
          </a:p>
          <a:p>
            <a:pPr indent="-228600">
              <a:buFont typeface="Arial" panose="020B0604020202020204" pitchFamily="34" charset="0"/>
              <a:buChar char="•"/>
            </a:pPr>
            <a:r>
              <a:rPr lang="en-US" sz="1200" dirty="0"/>
              <a:t>There are between 1,600 and 2,000 hours of sunshine per year and a relative humidity of 80%. </a:t>
            </a:r>
          </a:p>
          <a:p>
            <a:pPr indent="-228600">
              <a:buFont typeface="Arial" panose="020B0604020202020204" pitchFamily="34" charset="0"/>
              <a:buChar char="•"/>
            </a:pPr>
            <a:r>
              <a:rPr lang="en-US" sz="1200" dirty="0"/>
              <a:t>The weather is warm and humid all year around with no frost.</a:t>
            </a:r>
          </a:p>
          <a:p>
            <a:pPr indent="-228600">
              <a:buFont typeface="Arial" panose="020B0604020202020204" pitchFamily="34" charset="0"/>
              <a:buChar char="•"/>
            </a:pPr>
            <a:r>
              <a:rPr lang="en-US" sz="1200" dirty="0"/>
              <a:t>Because </a:t>
            </a:r>
            <a:r>
              <a:rPr lang="en-US" sz="1200" dirty="0" err="1"/>
              <a:t>Yiwu</a:t>
            </a:r>
            <a:r>
              <a:rPr lang="en-US" sz="1200" dirty="0"/>
              <a:t> is a township and a county, it is ambiguous as to what exactly constitutes “</a:t>
            </a:r>
            <a:r>
              <a:rPr lang="en-US" sz="1200" dirty="0" err="1"/>
              <a:t>Yiwu</a:t>
            </a:r>
            <a:r>
              <a:rPr lang="en-US" sz="1200" dirty="0"/>
              <a:t>”. This has not stopped tea producers from constantly marketing and using the </a:t>
            </a:r>
            <a:r>
              <a:rPr lang="en-US" sz="1200" dirty="0" err="1"/>
              <a:t>Yiwu</a:t>
            </a:r>
            <a:r>
              <a:rPr lang="en-US" sz="1200" dirty="0"/>
              <a:t> name to sell tea. </a:t>
            </a:r>
          </a:p>
          <a:p>
            <a:pPr indent="-228600">
              <a:buFont typeface="Arial" panose="020B0604020202020204" pitchFamily="34" charset="0"/>
              <a:buChar char="•"/>
            </a:pPr>
            <a:r>
              <a:rPr lang="en-US" sz="1200" dirty="0"/>
              <a:t>Tea from </a:t>
            </a:r>
            <a:r>
              <a:rPr lang="en-US" sz="1200" dirty="0" err="1"/>
              <a:t>Yiwu</a:t>
            </a:r>
            <a:r>
              <a:rPr lang="en-US" sz="1200" dirty="0"/>
              <a:t> has little bitterness and a high orchid like fragrance. </a:t>
            </a:r>
            <a:endParaRPr lang="en-US" sz="1000" dirty="0"/>
          </a:p>
        </p:txBody>
      </p:sp>
    </p:spTree>
    <p:extLst>
      <p:ext uri="{BB962C8B-B14F-4D97-AF65-F5344CB8AC3E}">
        <p14:creationId xmlns:p14="http://schemas.microsoft.com/office/powerpoint/2010/main" val="2049821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0" name="Group 19">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1" name="Rectangle 20">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4" name="Text Placeholder 3"/>
          <p:cNvSpPr>
            <a:spLocks noGrp="1"/>
          </p:cNvSpPr>
          <p:nvPr>
            <p:ph type="body" sz="half" idx="2"/>
          </p:nvPr>
        </p:nvSpPr>
        <p:spPr>
          <a:xfrm>
            <a:off x="159799" y="2291404"/>
            <a:ext cx="5637320" cy="3983346"/>
          </a:xfrm>
        </p:spPr>
        <p:txBody>
          <a:bodyPr vert="horz" lIns="91440" tIns="45720" rIns="91440" bIns="45720" rtlCol="0">
            <a:noAutofit/>
          </a:bodyPr>
          <a:lstStyle/>
          <a:p>
            <a:pPr indent="-228600">
              <a:buFont typeface="Arial" panose="020B0604020202020204" pitchFamily="34" charset="0"/>
              <a:buChar char="•"/>
            </a:pPr>
            <a:r>
              <a:rPr lang="en-US" sz="1200" dirty="0" err="1"/>
              <a:t>Youle</a:t>
            </a:r>
            <a:r>
              <a:rPr lang="en-US" sz="1200" dirty="0"/>
              <a:t> Tea Mountain, also known as </a:t>
            </a:r>
            <a:r>
              <a:rPr lang="en-US" sz="1200" dirty="0" err="1"/>
              <a:t>Jinuo</a:t>
            </a:r>
            <a:r>
              <a:rPr lang="en-US" sz="1200" dirty="0"/>
              <a:t> Mountain, derives its name from being the primary residence of the </a:t>
            </a:r>
            <a:r>
              <a:rPr lang="en-US" sz="1200" dirty="0" err="1"/>
              <a:t>Jinuo</a:t>
            </a:r>
            <a:r>
              <a:rPr lang="en-US" sz="1200" dirty="0"/>
              <a:t> people. </a:t>
            </a:r>
          </a:p>
          <a:p>
            <a:pPr indent="-228600">
              <a:buFont typeface="Arial" panose="020B0604020202020204" pitchFamily="34" charset="0"/>
              <a:buChar char="•"/>
            </a:pPr>
            <a:r>
              <a:rPr lang="en-US" sz="1200" dirty="0"/>
              <a:t>Today it is classified as a township of </a:t>
            </a:r>
            <a:r>
              <a:rPr lang="en-US" sz="1200" dirty="0" err="1"/>
              <a:t>Jinghong</a:t>
            </a:r>
            <a:r>
              <a:rPr lang="en-US" sz="1200" dirty="0"/>
              <a:t> city and includes the three towns of Manci, </a:t>
            </a:r>
            <a:r>
              <a:rPr lang="en-US" sz="1200" dirty="0" err="1"/>
              <a:t>Shizui</a:t>
            </a:r>
            <a:r>
              <a:rPr lang="en-US" sz="1200" dirty="0"/>
              <a:t>, and </a:t>
            </a:r>
            <a:r>
              <a:rPr lang="en-US" sz="1200" dirty="0" err="1"/>
              <a:t>Sitong</a:t>
            </a:r>
            <a:r>
              <a:rPr lang="en-US" sz="1200" dirty="0"/>
              <a:t>. </a:t>
            </a:r>
          </a:p>
          <a:p>
            <a:pPr indent="-228600">
              <a:buFont typeface="Arial" panose="020B0604020202020204" pitchFamily="34" charset="0"/>
              <a:buChar char="•"/>
            </a:pPr>
            <a:r>
              <a:rPr lang="en-US" sz="1200" dirty="0"/>
              <a:t>To the northeast, it borders the tea mountain of </a:t>
            </a:r>
            <a:r>
              <a:rPr lang="en-US" sz="1200" dirty="0" err="1"/>
              <a:t>Gedeng</a:t>
            </a:r>
            <a:r>
              <a:rPr lang="en-US" sz="1200" dirty="0"/>
              <a:t>, while to its southwest is </a:t>
            </a:r>
            <a:r>
              <a:rPr lang="en-US" sz="1200" dirty="0" err="1"/>
              <a:t>Xiaomengyang</a:t>
            </a:r>
            <a:r>
              <a:rPr lang="en-US" sz="1200" dirty="0"/>
              <a:t>. </a:t>
            </a:r>
          </a:p>
          <a:p>
            <a:pPr indent="-228600">
              <a:buFont typeface="Arial" panose="020B0604020202020204" pitchFamily="34" charset="0"/>
              <a:buChar char="•"/>
            </a:pPr>
            <a:r>
              <a:rPr lang="en-US" sz="1200" dirty="0"/>
              <a:t>It is the head of the ancient six famous tea mountains and has a long tea growing history as the center of this large mountain tea growing area. </a:t>
            </a:r>
          </a:p>
          <a:p>
            <a:pPr indent="-228600">
              <a:buFont typeface="Arial" panose="020B0604020202020204" pitchFamily="34" charset="0"/>
              <a:buChar char="•"/>
            </a:pPr>
            <a:r>
              <a:rPr lang="en-US" sz="1200" dirty="0"/>
              <a:t>Today the </a:t>
            </a:r>
            <a:r>
              <a:rPr lang="en-US" sz="1200" dirty="0" err="1"/>
              <a:t>Youle</a:t>
            </a:r>
            <a:r>
              <a:rPr lang="en-US" sz="1200" dirty="0"/>
              <a:t> tea growing area is around 4,500mu and produces around 200 tons of tea yearly. </a:t>
            </a:r>
          </a:p>
          <a:p>
            <a:pPr indent="-228600">
              <a:buFont typeface="Arial" panose="020B0604020202020204" pitchFamily="34" charset="0"/>
              <a:buChar char="•"/>
            </a:pPr>
            <a:r>
              <a:rPr lang="en-US" sz="1200" dirty="0"/>
              <a:t>The tea growing areas are between 570 and 1,650 meters in elevation. </a:t>
            </a:r>
          </a:p>
          <a:p>
            <a:pPr indent="-228600">
              <a:buFont typeface="Arial" panose="020B0604020202020204" pitchFamily="34" charset="0"/>
              <a:buChar char="•"/>
            </a:pPr>
            <a:r>
              <a:rPr lang="en-US" sz="1200" dirty="0"/>
              <a:t>It is part of the northern tropics, with a yearly rainfall of 1,000 to 1,800mm. </a:t>
            </a:r>
          </a:p>
          <a:p>
            <a:pPr indent="-228600">
              <a:buFont typeface="Arial" panose="020B0604020202020204" pitchFamily="34" charset="0"/>
              <a:buChar char="•"/>
            </a:pPr>
            <a:r>
              <a:rPr lang="en-US" sz="1200" dirty="0"/>
              <a:t>There are between 1,600 and 2,000 hours of sunshine per year and a relative humidity of 85%. </a:t>
            </a:r>
          </a:p>
          <a:p>
            <a:pPr indent="-228600">
              <a:buFont typeface="Arial" panose="020B0604020202020204" pitchFamily="34" charset="0"/>
              <a:buChar char="•"/>
            </a:pPr>
            <a:r>
              <a:rPr lang="en-US" sz="1200" dirty="0"/>
              <a:t>The weather is warm and humid all year around with no frost.</a:t>
            </a:r>
          </a:p>
        </p:txBody>
      </p:sp>
      <p:pic>
        <p:nvPicPr>
          <p:cNvPr id="5" name="Content Placeholder 4"/>
          <p:cNvPicPr>
            <a:picLocks noGrp="1" noChangeAspect="1"/>
          </p:cNvPicPr>
          <p:nvPr>
            <p:ph idx="1"/>
          </p:nvPr>
        </p:nvPicPr>
        <p:blipFill rotWithShape="1">
          <a:blip r:embed="rId5">
            <a:extLst>
              <a:ext uri="{28A0092B-C50C-407E-A947-70E740481C1C}">
                <a14:useLocalDpi xmlns:a14="http://schemas.microsoft.com/office/drawing/2010/main" val="0"/>
              </a:ext>
            </a:extLst>
          </a:blip>
          <a:srcRect l="26307" r="14820" b="1"/>
          <a:stretch/>
        </p:blipFill>
        <p:spPr>
          <a:xfrm>
            <a:off x="6096000" y="10"/>
            <a:ext cx="6092823" cy="6856310"/>
          </a:xfrm>
          <a:prstGeom prst="rect">
            <a:avLst/>
          </a:prstGeom>
          <a:ln>
            <a:noFill/>
          </a:ln>
          <a:effectLst/>
        </p:spPr>
      </p:pic>
      <p:sp>
        <p:nvSpPr>
          <p:cNvPr id="24" name="Rectangle 23">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8"/>
            <a:ext cx="5041629" cy="1080938"/>
          </a:xfrm>
        </p:spPr>
        <p:txBody>
          <a:bodyPr vert="horz" lIns="91440" tIns="45720" rIns="91440" bIns="45720" rtlCol="0" anchor="ctr">
            <a:normAutofit/>
          </a:bodyPr>
          <a:lstStyle/>
          <a:p>
            <a:r>
              <a:rPr lang="en-US" b="1" dirty="0" err="1"/>
              <a:t>Youlè</a:t>
            </a:r>
            <a:endParaRPr lang="en-US" b="1" dirty="0"/>
          </a:p>
        </p:txBody>
      </p:sp>
      <p:pic>
        <p:nvPicPr>
          <p:cNvPr id="26" name="Picture 25">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32463882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3" name="Picture 12">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5" name="Rectangle 14">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2F84762E-7FCC-4EAF-B9E7-CE7214491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27A1389-2A5D-4886-AD82-F213767E67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8207"/>
            <a:ext cx="12192000" cy="6858000"/>
          </a:xfrm>
          <a:prstGeom prst="rect">
            <a:avLst/>
          </a:prstGeom>
        </p:spPr>
      </p:pic>
      <p:sp>
        <p:nvSpPr>
          <p:cNvPr id="23" name="Rectangle 22">
            <a:extLst>
              <a:ext uri="{FF2B5EF4-FFF2-40B4-BE49-F238E27FC236}">
                <a16:creationId xmlns:a16="http://schemas.microsoft.com/office/drawing/2014/main" id="{A1038667-0C3F-4764-A24D-DA9D9B474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6AC2195B-895A-4535-8ECD-9F5B669C5C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27" name="Rectangle 26">
            <a:extLst>
              <a:ext uri="{FF2B5EF4-FFF2-40B4-BE49-F238E27FC236}">
                <a16:creationId xmlns:a16="http://schemas.microsoft.com/office/drawing/2014/main" id="{571EEFCA-9235-4BC2-85C3-A4EC6EE57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34916F1-BE4E-422D-AC3C-7906315A4DD5}"/>
              </a:ext>
            </a:extLst>
          </p:cNvPr>
          <p:cNvSpPr>
            <a:spLocks noGrp="1"/>
          </p:cNvSpPr>
          <p:nvPr>
            <p:ph type="title"/>
          </p:nvPr>
        </p:nvSpPr>
        <p:spPr>
          <a:xfrm>
            <a:off x="680322" y="2063262"/>
            <a:ext cx="3739278" cy="2661138"/>
          </a:xfrm>
        </p:spPr>
        <p:txBody>
          <a:bodyPr vert="horz" lIns="91440" tIns="45720" rIns="91440" bIns="45720" rtlCol="0" anchor="ctr">
            <a:normAutofit/>
          </a:bodyPr>
          <a:lstStyle/>
          <a:p>
            <a:pPr algn="r"/>
            <a:r>
              <a:rPr lang="en-US" sz="5400"/>
              <a:t>End </a:t>
            </a:r>
            <a:br>
              <a:rPr lang="en-US" sz="5400"/>
            </a:br>
            <a:r>
              <a:rPr lang="en-US" sz="5400"/>
              <a:t>of </a:t>
            </a:r>
            <a:br>
              <a:rPr lang="en-US" sz="5400"/>
            </a:br>
            <a:r>
              <a:rPr lang="en-US" sz="5400"/>
              <a:t>lesson 3</a:t>
            </a:r>
          </a:p>
        </p:txBody>
      </p:sp>
      <p:pic>
        <p:nvPicPr>
          <p:cNvPr id="6" name="Graphic 5" descr="Smiling Face with No Fill">
            <a:extLst>
              <a:ext uri="{FF2B5EF4-FFF2-40B4-BE49-F238E27FC236}">
                <a16:creationId xmlns:a16="http://schemas.microsoft.com/office/drawing/2014/main" id="{0F1CF4D0-32AA-EE5B-BA7A-F5208D58F27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26167" y="640080"/>
            <a:ext cx="5577840" cy="5577840"/>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186017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8" name="Picture 10">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5" name="Picture 14">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1" name="Group 20">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2" name="Rectangle 21">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6" name="Content Placeholder 5" descr="A view of a mountain&#10;&#10;Description automatically generated">
            <a:extLst>
              <a:ext uri="{FF2B5EF4-FFF2-40B4-BE49-F238E27FC236}">
                <a16:creationId xmlns:a16="http://schemas.microsoft.com/office/drawing/2014/main" id="{1EA64407-8729-4346-901A-45FA56F5F5C7}"/>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17898" r="8295" b="-1"/>
          <a:stretch/>
        </p:blipFill>
        <p:spPr>
          <a:xfrm>
            <a:off x="4636008" y="10"/>
            <a:ext cx="7552815" cy="6856310"/>
          </a:xfrm>
          <a:prstGeom prst="rect">
            <a:avLst/>
          </a:prstGeom>
          <a:ln>
            <a:noFill/>
          </a:ln>
          <a:effectLst/>
        </p:spPr>
      </p:pic>
      <p:sp>
        <p:nvSpPr>
          <p:cNvPr id="9" name="Rectangle 24">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32544FC-23F2-4D6B-8424-345F31757F4A}"/>
              </a:ext>
            </a:extLst>
          </p:cNvPr>
          <p:cNvSpPr>
            <a:spLocks noGrp="1"/>
          </p:cNvSpPr>
          <p:nvPr>
            <p:ph type="title"/>
          </p:nvPr>
        </p:nvSpPr>
        <p:spPr>
          <a:xfrm>
            <a:off x="680322" y="753228"/>
            <a:ext cx="3679028" cy="1080938"/>
          </a:xfrm>
        </p:spPr>
        <p:txBody>
          <a:bodyPr vert="horz" lIns="91440" tIns="45720" rIns="91440" bIns="45720" rtlCol="0" anchor="ctr">
            <a:normAutofit/>
          </a:bodyPr>
          <a:lstStyle/>
          <a:p>
            <a:r>
              <a:rPr lang="en-US" sz="3200" b="1"/>
              <a:t>Climate</a:t>
            </a:r>
          </a:p>
        </p:txBody>
      </p:sp>
      <p:pic>
        <p:nvPicPr>
          <p:cNvPr id="27" name="Picture 26">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4" name="Text Placeholder 3">
            <a:extLst>
              <a:ext uri="{FF2B5EF4-FFF2-40B4-BE49-F238E27FC236}">
                <a16:creationId xmlns:a16="http://schemas.microsoft.com/office/drawing/2014/main" id="{806A7539-4469-4733-A365-DADB495E0E26}"/>
              </a:ext>
            </a:extLst>
          </p:cNvPr>
          <p:cNvSpPr>
            <a:spLocks noGrp="1"/>
          </p:cNvSpPr>
          <p:nvPr>
            <p:ph type="body" sz="half" idx="2"/>
          </p:nvPr>
        </p:nvSpPr>
        <p:spPr>
          <a:xfrm>
            <a:off x="1" y="2026909"/>
            <a:ext cx="4632832" cy="4829411"/>
          </a:xfrm>
        </p:spPr>
        <p:txBody>
          <a:bodyPr vert="horz" lIns="91440" tIns="45720" rIns="91440" bIns="45720" rtlCol="0">
            <a:noAutofit/>
          </a:bodyPr>
          <a:lstStyle/>
          <a:p>
            <a:pPr marL="285750" indent="-228600" fontAlgn="base">
              <a:buFont typeface="Arial" panose="020B0604020202020204" pitchFamily="34" charset="0"/>
              <a:buChar char="•"/>
            </a:pPr>
            <a:r>
              <a:rPr lang="en-US" sz="1200" dirty="0"/>
              <a:t>Eastern Plateau Region</a:t>
            </a:r>
          </a:p>
          <a:p>
            <a:pPr marL="742950" lvl="1" indent="-228600" fontAlgn="base">
              <a:spcBef>
                <a:spcPts val="600"/>
              </a:spcBef>
              <a:buFont typeface="Arial" panose="020B0604020202020204" pitchFamily="34" charset="0"/>
              <a:buChar char="•"/>
            </a:pPr>
            <a:r>
              <a:rPr lang="en-US" sz="1100" dirty="0"/>
              <a:t>Because of the high elevation, summers are cool, winters are mild. </a:t>
            </a:r>
          </a:p>
          <a:p>
            <a:pPr marL="742950" lvl="1" indent="-228600" fontAlgn="base">
              <a:spcBef>
                <a:spcPts val="600"/>
              </a:spcBef>
              <a:buFont typeface="Arial" panose="020B0604020202020204" pitchFamily="34" charset="0"/>
              <a:buChar char="•"/>
            </a:pPr>
            <a:r>
              <a:rPr lang="en-US" sz="1100" dirty="0"/>
              <a:t>June–July temp average 71 °F (22 °C), </a:t>
            </a:r>
          </a:p>
          <a:p>
            <a:pPr marL="742950" lvl="1" indent="-228600" fontAlgn="base">
              <a:spcBef>
                <a:spcPts val="600"/>
              </a:spcBef>
              <a:buFont typeface="Arial" panose="020B0604020202020204" pitchFamily="34" charset="0"/>
              <a:buChar char="•"/>
            </a:pPr>
            <a:r>
              <a:rPr lang="en-US" sz="1100" dirty="0"/>
              <a:t>Dec–Jan temp average 48 °F (9 °C). </a:t>
            </a:r>
          </a:p>
          <a:p>
            <a:pPr marL="742950" lvl="1" indent="-228600" fontAlgn="base">
              <a:spcBef>
                <a:spcPts val="600"/>
              </a:spcBef>
              <a:buFont typeface="Arial" panose="020B0604020202020204" pitchFamily="34" charset="0"/>
              <a:buChar char="•"/>
            </a:pPr>
            <a:r>
              <a:rPr lang="en-US" sz="1100" dirty="0"/>
              <a:t>Annual growing season of 10 months. </a:t>
            </a:r>
          </a:p>
          <a:p>
            <a:pPr marL="285750" indent="-228600" fontAlgn="base">
              <a:buFont typeface="Arial" panose="020B0604020202020204" pitchFamily="34" charset="0"/>
              <a:buChar char="•"/>
            </a:pPr>
            <a:r>
              <a:rPr lang="en-US" sz="1200" dirty="0"/>
              <a:t>Western Canyon Region </a:t>
            </a:r>
          </a:p>
          <a:p>
            <a:pPr marL="742950" lvl="1" indent="-228600" fontAlgn="base">
              <a:spcBef>
                <a:spcPts val="600"/>
              </a:spcBef>
              <a:buFont typeface="Arial" panose="020B0604020202020204" pitchFamily="34" charset="0"/>
              <a:buChar char="•"/>
            </a:pPr>
            <a:r>
              <a:rPr lang="en-US" sz="1100" dirty="0"/>
              <a:t>High mountains and deep valleys create vertical climatic zones. </a:t>
            </a:r>
          </a:p>
          <a:p>
            <a:pPr marL="742950" lvl="1" indent="-228600" fontAlgn="base">
              <a:spcBef>
                <a:spcPts val="600"/>
              </a:spcBef>
              <a:buFont typeface="Arial" panose="020B0604020202020204" pitchFamily="34" charset="0"/>
              <a:buChar char="•"/>
            </a:pPr>
            <a:r>
              <a:rPr lang="en-US" sz="1100" dirty="0"/>
              <a:t>Sultry heat with high humidity dominates the bottom of the valleys, </a:t>
            </a:r>
          </a:p>
          <a:p>
            <a:pPr marL="742950" lvl="1" indent="-228600" fontAlgn="base">
              <a:spcBef>
                <a:spcPts val="600"/>
              </a:spcBef>
              <a:buFont typeface="Arial" panose="020B0604020202020204" pitchFamily="34" charset="0"/>
              <a:buChar char="•"/>
            </a:pPr>
            <a:r>
              <a:rPr lang="en-US" sz="1100" dirty="0"/>
              <a:t>A temperate zone prevails at 6,000 to 11,000 feet (1,830 to 3,350 </a:t>
            </a:r>
            <a:r>
              <a:rPr lang="en-US" sz="1100" dirty="0" err="1"/>
              <a:t>metres</a:t>
            </a:r>
            <a:r>
              <a:rPr lang="en-US" sz="1100" dirty="0"/>
              <a:t>)</a:t>
            </a:r>
          </a:p>
          <a:p>
            <a:pPr marL="742950" lvl="1" indent="-228600" fontAlgn="base">
              <a:spcBef>
                <a:spcPts val="600"/>
              </a:spcBef>
              <a:buFont typeface="Arial" panose="020B0604020202020204" pitchFamily="34" charset="0"/>
              <a:buChar char="•"/>
            </a:pPr>
            <a:r>
              <a:rPr lang="en-US" sz="1100" dirty="0"/>
              <a:t>Freezing winds envelop the tops of the mountains</a:t>
            </a:r>
            <a:r>
              <a:rPr lang="en-US" sz="1200" dirty="0"/>
              <a:t>.</a:t>
            </a:r>
          </a:p>
          <a:p>
            <a:pPr marL="285750" indent="-228600" fontAlgn="base">
              <a:buFont typeface="Arial" panose="020B0604020202020204" pitchFamily="34" charset="0"/>
              <a:buChar char="•"/>
            </a:pPr>
            <a:r>
              <a:rPr lang="en-US" sz="1200" dirty="0"/>
              <a:t>Yunnan, under the influence of rain-bearing monsoon winds blowing from both the Pacific and Indian oceans, enjoys good precipitation (nearly all of it as rainfall). </a:t>
            </a:r>
          </a:p>
          <a:p>
            <a:pPr marL="285750" indent="-228600" fontAlgn="base">
              <a:buFont typeface="Arial" panose="020B0604020202020204" pitchFamily="34" charset="0"/>
              <a:buChar char="•"/>
            </a:pPr>
            <a:r>
              <a:rPr lang="en-US" sz="1200" dirty="0"/>
              <a:t>The bulk of the rain falls from May through October, </a:t>
            </a:r>
          </a:p>
          <a:p>
            <a:pPr marL="285750" indent="-228600" fontAlgn="base">
              <a:buFont typeface="Arial" panose="020B0604020202020204" pitchFamily="34" charset="0"/>
              <a:buChar char="•"/>
            </a:pPr>
            <a:r>
              <a:rPr lang="en-US" sz="1200" dirty="0"/>
              <a:t>The rain is heavier in the western canyon region than in the eastern plateau region. </a:t>
            </a:r>
          </a:p>
          <a:p>
            <a:pPr marL="285750" indent="-228600" fontAlgn="base">
              <a:buFont typeface="Arial" panose="020B0604020202020204" pitchFamily="34" charset="0"/>
              <a:buChar char="•"/>
            </a:pPr>
            <a:r>
              <a:rPr lang="en-US" sz="1200" dirty="0"/>
              <a:t>Average annual rainfall in Kunming is about 49”</a:t>
            </a:r>
          </a:p>
        </p:txBody>
      </p:sp>
    </p:spTree>
    <p:extLst>
      <p:ext uri="{BB962C8B-B14F-4D97-AF65-F5344CB8AC3E}">
        <p14:creationId xmlns:p14="http://schemas.microsoft.com/office/powerpoint/2010/main" val="28852097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318" y="2067556"/>
            <a:ext cx="3573477" cy="1280890"/>
          </a:xfrm>
        </p:spPr>
        <p:txBody>
          <a:bodyPr>
            <a:normAutofit/>
          </a:bodyPr>
          <a:lstStyle/>
          <a:p>
            <a:r>
              <a:rPr lang="en-US" sz="2400" b="1" dirty="0">
                <a:latin typeface="Castellar" panose="020A0402060406010301" pitchFamily="18" charset="0"/>
              </a:rPr>
              <a:t>OTHER NOTABLE INFORMATION</a:t>
            </a:r>
          </a:p>
        </p:txBody>
      </p:sp>
      <p:sp>
        <p:nvSpPr>
          <p:cNvPr id="3" name="Rectangle 2">
            <a:extLst>
              <a:ext uri="{FF2B5EF4-FFF2-40B4-BE49-F238E27FC236}">
                <a16:creationId xmlns:a16="http://schemas.microsoft.com/office/drawing/2014/main" id="{BD8F5F47-AE8C-486E-BB7C-E1B08D943B6C}"/>
              </a:ext>
            </a:extLst>
          </p:cNvPr>
          <p:cNvSpPr/>
          <p:nvPr/>
        </p:nvSpPr>
        <p:spPr>
          <a:xfrm>
            <a:off x="833318" y="3429000"/>
            <a:ext cx="3864884" cy="1815882"/>
          </a:xfrm>
          <a:prstGeom prst="rect">
            <a:avLst/>
          </a:prstGeom>
        </p:spPr>
        <p:txBody>
          <a:bodyPr wrap="square">
            <a:spAutoFit/>
          </a:bodyPr>
          <a:lstStyle/>
          <a:p>
            <a:pPr marL="285750" indent="-285750">
              <a:buFont typeface="Arial" panose="020B0604020202020204" pitchFamily="34" charset="0"/>
              <a:buChar char="•"/>
            </a:pPr>
            <a:r>
              <a:rPr lang="en-US" sz="2400" i="1" dirty="0"/>
              <a:t>Compressed Pu’er Shapes</a:t>
            </a:r>
            <a:r>
              <a:rPr lang="en-US" sz="2400" dirty="0"/>
              <a:t> </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i="1" dirty="0"/>
              <a:t>Famous Tea Factories</a:t>
            </a:r>
            <a:endParaRPr lang="en-US" sz="2400" dirty="0"/>
          </a:p>
          <a:p>
            <a:pPr marL="285750" indent="-285750">
              <a:buFont typeface="Arial" panose="020B0604020202020204" pitchFamily="34" charset="0"/>
              <a:buChar char="•"/>
            </a:pPr>
            <a:endParaRPr lang="en-US" altLang="ja-JP" sz="800" i="1" dirty="0"/>
          </a:p>
          <a:p>
            <a:pPr marL="285750" indent="-285750">
              <a:buFont typeface="Arial" panose="020B0604020202020204" pitchFamily="34" charset="0"/>
              <a:buChar char="•"/>
            </a:pPr>
            <a:r>
              <a:rPr lang="en-US" sz="2400" i="1" dirty="0"/>
              <a:t>Other Notable Regions</a:t>
            </a:r>
          </a:p>
        </p:txBody>
      </p:sp>
      <p:sp>
        <p:nvSpPr>
          <p:cNvPr id="6" name="TextBox 5">
            <a:extLst>
              <a:ext uri="{FF2B5EF4-FFF2-40B4-BE49-F238E27FC236}">
                <a16:creationId xmlns:a16="http://schemas.microsoft.com/office/drawing/2014/main" id="{4EBF71C0-1B16-79C0-E40C-90911040EC40}"/>
              </a:ext>
            </a:extLst>
          </p:cNvPr>
          <p:cNvSpPr txBox="1"/>
          <p:nvPr/>
        </p:nvSpPr>
        <p:spPr>
          <a:xfrm>
            <a:off x="833318" y="975544"/>
            <a:ext cx="6094520" cy="646331"/>
          </a:xfrm>
          <a:prstGeom prst="rect">
            <a:avLst/>
          </a:prstGeom>
          <a:noFill/>
        </p:spPr>
        <p:txBody>
          <a:bodyPr wrap="square">
            <a:spAutoFit/>
          </a:bodyPr>
          <a:lstStyle/>
          <a:p>
            <a:r>
              <a:rPr lang="en-US" sz="3600" dirty="0">
                <a:latin typeface="Castellar" panose="020A0402060406010301" pitchFamily="18" charset="0"/>
              </a:rPr>
              <a:t>Lesson 4</a:t>
            </a:r>
            <a:endParaRPr lang="en-US" sz="3600" dirty="0"/>
          </a:p>
        </p:txBody>
      </p:sp>
      <p:pic>
        <p:nvPicPr>
          <p:cNvPr id="10" name="Picture 9" descr="A picture containing several&#10;&#10;Description automatically generated">
            <a:extLst>
              <a:ext uri="{FF2B5EF4-FFF2-40B4-BE49-F238E27FC236}">
                <a16:creationId xmlns:a16="http://schemas.microsoft.com/office/drawing/2014/main" id="{4A46CCFE-80B4-14E1-9974-8B8E36BCA6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5944" y="2418513"/>
            <a:ext cx="6252839" cy="39966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042329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5C2497-A31D-411B-B7CC-5CB04199A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277" y="609600"/>
            <a:ext cx="9659904" cy="5604933"/>
          </a:xfrm>
          <a:prstGeom prst="rect">
            <a:avLst/>
          </a:prstGeom>
          <a:solidFill>
            <a:srgbClr val="FFFFFF"/>
          </a:solidFill>
          <a:ln>
            <a:noFill/>
          </a:ln>
          <a:effectLst>
            <a:outerShdw blurRad="76200" dist="63500" dir="504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CEB0AFA0-8CC6-4A0A-871A-5DD1410764DA}"/>
              </a:ext>
            </a:extLst>
          </p:cNvPr>
          <p:cNvPicPr>
            <a:picLocks noChangeAspect="1"/>
          </p:cNvPicPr>
          <p:nvPr/>
        </p:nvPicPr>
        <p:blipFill rotWithShape="1">
          <a:blip r:embed="rId2">
            <a:extLst>
              <a:ext uri="{28A0092B-C50C-407E-A947-70E740481C1C}">
                <a14:useLocalDpi xmlns:a14="http://schemas.microsoft.com/office/drawing/2010/main" val="0"/>
              </a:ext>
            </a:extLst>
          </a:blip>
          <a:srcRect b="2174"/>
          <a:stretch/>
        </p:blipFill>
        <p:spPr>
          <a:xfrm>
            <a:off x="634276" y="609599"/>
            <a:ext cx="9659904" cy="5604933"/>
          </a:xfrm>
          <a:prstGeom prst="rect">
            <a:avLst/>
          </a:prstGeom>
          <a:ln>
            <a:noFill/>
          </a:ln>
          <a:effectLst/>
        </p:spPr>
      </p:pic>
      <p:pic>
        <p:nvPicPr>
          <p:cNvPr id="10" name="Picture 9">
            <a:extLst>
              <a:ext uri="{FF2B5EF4-FFF2-40B4-BE49-F238E27FC236}">
                <a16:creationId xmlns:a16="http://schemas.microsoft.com/office/drawing/2014/main" id="{1702A4D1-2C2E-40B4-9C63-D31CDB407F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77C4A954-C4D8-4B3C-8268-C93B77D49D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75840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F162CF-573F-4639-AF5E-5FED4D67E5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277" y="609600"/>
            <a:ext cx="9659904" cy="5604933"/>
          </a:xfrm>
          <a:prstGeom prst="rect">
            <a:avLst/>
          </a:prstGeom>
          <a:solidFill>
            <a:srgbClr val="FFFFFF"/>
          </a:solidFill>
          <a:ln>
            <a:noFill/>
          </a:ln>
          <a:effectLst>
            <a:outerShdw blurRad="76200" dist="63500" dir="504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 letter&#10;&#10;Description automatically generated">
            <a:extLst>
              <a:ext uri="{FF2B5EF4-FFF2-40B4-BE49-F238E27FC236}">
                <a16:creationId xmlns:a16="http://schemas.microsoft.com/office/drawing/2014/main" id="{F8F2A7D8-1457-4715-A71E-006EA36AE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276" y="609599"/>
            <a:ext cx="9659905" cy="5604933"/>
          </a:xfrm>
          <a:prstGeom prst="rect">
            <a:avLst/>
          </a:prstGeom>
          <a:ln>
            <a:noFill/>
          </a:ln>
          <a:effectLst/>
        </p:spPr>
      </p:pic>
      <p:pic>
        <p:nvPicPr>
          <p:cNvPr id="10" name="Picture 9">
            <a:extLst>
              <a:ext uri="{FF2B5EF4-FFF2-40B4-BE49-F238E27FC236}">
                <a16:creationId xmlns:a16="http://schemas.microsoft.com/office/drawing/2014/main" id="{5DE918B2-3C9B-4C0E-9303-1C05C39F1EC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13D5C902-E4C0-4AFC-9EFC-3D1605AC5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262497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F162CF-573F-4639-AF5E-5FED4D67E5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277" y="609600"/>
            <a:ext cx="9659904" cy="5604933"/>
          </a:xfrm>
          <a:prstGeom prst="rect">
            <a:avLst/>
          </a:prstGeom>
          <a:solidFill>
            <a:srgbClr val="FFFFFF"/>
          </a:solidFill>
          <a:ln>
            <a:noFill/>
          </a:ln>
          <a:effectLst>
            <a:outerShdw blurRad="76200" dist="63500" dir="504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 letter&#10;&#10;Description automatically generated">
            <a:extLst>
              <a:ext uri="{FF2B5EF4-FFF2-40B4-BE49-F238E27FC236}">
                <a16:creationId xmlns:a16="http://schemas.microsoft.com/office/drawing/2014/main" id="{16EE527E-1304-469C-9414-CBBED116ECEA}"/>
              </a:ext>
            </a:extLst>
          </p:cNvPr>
          <p:cNvPicPr>
            <a:picLocks noChangeAspect="1"/>
          </p:cNvPicPr>
          <p:nvPr/>
        </p:nvPicPr>
        <p:blipFill rotWithShape="1">
          <a:blip r:embed="rId2">
            <a:extLst>
              <a:ext uri="{28A0092B-C50C-407E-A947-70E740481C1C}">
                <a14:useLocalDpi xmlns:a14="http://schemas.microsoft.com/office/drawing/2010/main" val="0"/>
              </a:ext>
            </a:extLst>
          </a:blip>
          <a:srcRect t="3639"/>
          <a:stretch/>
        </p:blipFill>
        <p:spPr>
          <a:xfrm>
            <a:off x="634275" y="609599"/>
            <a:ext cx="9668727" cy="5604933"/>
          </a:xfrm>
          <a:prstGeom prst="rect">
            <a:avLst/>
          </a:prstGeom>
          <a:ln>
            <a:noFill/>
          </a:ln>
          <a:effectLst/>
        </p:spPr>
      </p:pic>
      <p:pic>
        <p:nvPicPr>
          <p:cNvPr id="10" name="Picture 9">
            <a:extLst>
              <a:ext uri="{FF2B5EF4-FFF2-40B4-BE49-F238E27FC236}">
                <a16:creationId xmlns:a16="http://schemas.microsoft.com/office/drawing/2014/main" id="{5DE918B2-3C9B-4C0E-9303-1C05C39F1EC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13D5C902-E4C0-4AFC-9EFC-3D1605AC5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86354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outdoor&#10;&#10;Description automatically generated">
            <a:extLst>
              <a:ext uri="{FF2B5EF4-FFF2-40B4-BE49-F238E27FC236}">
                <a16:creationId xmlns:a16="http://schemas.microsoft.com/office/drawing/2014/main" id="{34BF2316-7D46-4DA1-A30F-3824D96624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606" y="826767"/>
            <a:ext cx="9252384" cy="5204466"/>
          </a:xfrm>
          <a:prstGeom prst="rect">
            <a:avLst/>
          </a:prstGeom>
        </p:spPr>
      </p:pic>
      <p:pic>
        <p:nvPicPr>
          <p:cNvPr id="10" name="Picture 9">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444885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026C2C09-B3DD-4E55-B841-91D398F723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786624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913252F7-0DE3-414B-80E9-7F4ED62B10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151033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40212D4A-35C5-4EA0-A5C4-85F0B3035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810011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website&#10;&#10;Description automatically generated">
            <a:extLst>
              <a:ext uri="{FF2B5EF4-FFF2-40B4-BE49-F238E27FC236}">
                <a16:creationId xmlns:a16="http://schemas.microsoft.com/office/drawing/2014/main" id="{840B0C58-44A5-43FD-AA9C-A34ACB16F2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614" y="979542"/>
            <a:ext cx="8651609" cy="4866530"/>
          </a:xfrm>
          <a:prstGeom prst="rect">
            <a:avLst/>
          </a:prstGeom>
        </p:spPr>
      </p:pic>
      <p:pic>
        <p:nvPicPr>
          <p:cNvPr id="10" name="Picture 9">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244991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6F162CF-573F-4639-AF5E-5FED4D67E5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277" y="609600"/>
            <a:ext cx="9659904" cy="5604933"/>
          </a:xfrm>
          <a:prstGeom prst="rect">
            <a:avLst/>
          </a:prstGeom>
          <a:solidFill>
            <a:srgbClr val="FFFFFF"/>
          </a:solidFill>
          <a:ln>
            <a:noFill/>
          </a:ln>
          <a:effectLst>
            <a:outerShdw blurRad="76200" dist="63500" dir="504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a:extLst>
              <a:ext uri="{FF2B5EF4-FFF2-40B4-BE49-F238E27FC236}">
                <a16:creationId xmlns:a16="http://schemas.microsoft.com/office/drawing/2014/main" id="{3F25269C-6055-422F-83D6-FEA2A70E4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276" y="609600"/>
            <a:ext cx="9659905" cy="5604933"/>
          </a:xfrm>
          <a:prstGeom prst="rect">
            <a:avLst/>
          </a:prstGeom>
          <a:ln>
            <a:noFill/>
          </a:ln>
          <a:effectLst/>
        </p:spPr>
      </p:pic>
      <p:pic>
        <p:nvPicPr>
          <p:cNvPr id="21" name="Picture 20">
            <a:extLst>
              <a:ext uri="{FF2B5EF4-FFF2-40B4-BE49-F238E27FC236}">
                <a16:creationId xmlns:a16="http://schemas.microsoft.com/office/drawing/2014/main" id="{5DE918B2-3C9B-4C0E-9303-1C05C39F1EC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3" name="Rectangle 22">
            <a:extLst>
              <a:ext uri="{FF2B5EF4-FFF2-40B4-BE49-F238E27FC236}">
                <a16:creationId xmlns:a16="http://schemas.microsoft.com/office/drawing/2014/main" id="{13D5C902-E4C0-4AFC-9EFC-3D1605AC5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35842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01A3CA1B-1530-4046-A299-90F41FE7FBF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3" name="Picture 42">
            <a:extLst>
              <a:ext uri="{FF2B5EF4-FFF2-40B4-BE49-F238E27FC236}">
                <a16:creationId xmlns:a16="http://schemas.microsoft.com/office/drawing/2014/main" id="{126A6064-3EEB-4D82-B8AB-85EC8287EF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45" name="Picture 44">
            <a:extLst>
              <a:ext uri="{FF2B5EF4-FFF2-40B4-BE49-F238E27FC236}">
                <a16:creationId xmlns:a16="http://schemas.microsoft.com/office/drawing/2014/main" id="{70EB3F8A-0655-4D47-B546-F7EC731E02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47" name="Rectangle 46">
            <a:extLst>
              <a:ext uri="{FF2B5EF4-FFF2-40B4-BE49-F238E27FC236}">
                <a16:creationId xmlns:a16="http://schemas.microsoft.com/office/drawing/2014/main" id="{FC563705-9678-4052-A909-B5114B9A2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Rectangle 48">
            <a:extLst>
              <a:ext uri="{FF2B5EF4-FFF2-40B4-BE49-F238E27FC236}">
                <a16:creationId xmlns:a16="http://schemas.microsoft.com/office/drawing/2014/main" id="{22FEEF27-DE57-43BD-AD75-1F367403B6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51" name="Group 50">
            <a:extLst>
              <a:ext uri="{FF2B5EF4-FFF2-40B4-BE49-F238E27FC236}">
                <a16:creationId xmlns:a16="http://schemas.microsoft.com/office/drawing/2014/main" id="{42473746-93F6-446E-8FE1-D2D80EE7FE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52" name="Rectangle 51">
              <a:extLst>
                <a:ext uri="{FF2B5EF4-FFF2-40B4-BE49-F238E27FC236}">
                  <a16:creationId xmlns:a16="http://schemas.microsoft.com/office/drawing/2014/main" id="{CE7759D1-6E78-4433-99CE-74FE7DEBF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a:extLst>
                <a:ext uri="{FF2B5EF4-FFF2-40B4-BE49-F238E27FC236}">
                  <a16:creationId xmlns:a16="http://schemas.microsoft.com/office/drawing/2014/main" id="{B3D36ACC-2755-44AA-850E-CB2DD94A71C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55" name="Rectangle 54">
            <a:extLst>
              <a:ext uri="{FF2B5EF4-FFF2-40B4-BE49-F238E27FC236}">
                <a16:creationId xmlns:a16="http://schemas.microsoft.com/office/drawing/2014/main" id="{46E384FF-15B1-4D29-BF85-B6C698743C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0979" y="1"/>
            <a:ext cx="4641022" cy="68579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2FF65D57-8913-4B7E-8D1B-A9E1724EB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Rectangle 1"/>
          <p:cNvSpPr/>
          <p:nvPr/>
        </p:nvSpPr>
        <p:spPr>
          <a:xfrm>
            <a:off x="680321" y="753228"/>
            <a:ext cx="7087552" cy="1080938"/>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300" b="1">
                <a:latin typeface="+mj-lt"/>
                <a:ea typeface="+mj-ea"/>
                <a:cs typeface="+mj-cs"/>
              </a:rPr>
              <a:t>Historical </a:t>
            </a:r>
          </a:p>
          <a:p>
            <a:pPr defTabSz="914400">
              <a:lnSpc>
                <a:spcPct val="90000"/>
              </a:lnSpc>
              <a:spcBef>
                <a:spcPct val="0"/>
              </a:spcBef>
              <a:spcAft>
                <a:spcPts val="600"/>
              </a:spcAft>
            </a:pPr>
            <a:r>
              <a:rPr lang="en-US" sz="3300" b="1">
                <a:latin typeface="+mj-lt"/>
                <a:ea typeface="+mj-ea"/>
                <a:cs typeface="+mj-cs"/>
              </a:rPr>
              <a:t>Background</a:t>
            </a:r>
            <a:endParaRPr lang="en-US" sz="3300">
              <a:latin typeface="+mj-lt"/>
              <a:ea typeface="+mj-ea"/>
              <a:cs typeface="+mj-cs"/>
            </a:endParaRPr>
          </a:p>
        </p:txBody>
      </p:sp>
      <p:pic>
        <p:nvPicPr>
          <p:cNvPr id="59" name="Picture 58">
            <a:extLst>
              <a:ext uri="{FF2B5EF4-FFF2-40B4-BE49-F238E27FC236}">
                <a16:creationId xmlns:a16="http://schemas.microsoft.com/office/drawing/2014/main" id="{0FDCA9DA-1C97-4C8D-BFA2-B1E6B34206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4" name="Rectangle 3">
            <a:extLst>
              <a:ext uri="{FF2B5EF4-FFF2-40B4-BE49-F238E27FC236}">
                <a16:creationId xmlns:a16="http://schemas.microsoft.com/office/drawing/2014/main" id="{5818C857-7494-4FC1-B728-0C8E7B16646D}"/>
              </a:ext>
            </a:extLst>
          </p:cNvPr>
          <p:cNvSpPr/>
          <p:nvPr/>
        </p:nvSpPr>
        <p:spPr>
          <a:xfrm>
            <a:off x="-6353" y="1977794"/>
            <a:ext cx="7554155" cy="4880206"/>
          </a:xfrm>
          <a:prstGeom prst="rect">
            <a:avLst/>
          </a:prstGeom>
        </p:spPr>
        <p:txBody>
          <a:bodyPr vert="horz" lIns="91440" tIns="45720" rIns="91440" bIns="45720" rtlCol="0">
            <a:noAutofit/>
          </a:bodyPr>
          <a:lstStyle/>
          <a:p>
            <a:pPr marL="285750" indent="-228600" defTabSz="914400">
              <a:lnSpc>
                <a:spcPct val="90000"/>
              </a:lnSpc>
              <a:spcAft>
                <a:spcPts val="600"/>
              </a:spcAft>
              <a:buClr>
                <a:schemeClr val="accent1"/>
              </a:buClr>
              <a:buFont typeface="Arial" panose="020B0604020202020204" pitchFamily="34" charset="0"/>
              <a:buChar char="•"/>
            </a:pPr>
            <a:r>
              <a:rPr lang="en-US" sz="1100" dirty="0"/>
              <a:t>The area, known today as Yunnan, was inhabited by indigenous groups beyond the reach of Han Chinese civilization, although Chinese suzerainty was acknowledged under the Qin (221 BC–207 BC) &amp; Han dynasties. </a:t>
            </a:r>
          </a:p>
          <a:p>
            <a:pPr marL="742950" lvl="1" indent="-228600" defTabSz="914400">
              <a:lnSpc>
                <a:spcPct val="90000"/>
              </a:lnSpc>
              <a:spcAft>
                <a:spcPts val="600"/>
              </a:spcAft>
              <a:buClr>
                <a:schemeClr val="accent1"/>
              </a:buClr>
              <a:buFont typeface="Arial" panose="020B0604020202020204" pitchFamily="34" charset="0"/>
              <a:buChar char="•"/>
            </a:pPr>
            <a:r>
              <a:rPr lang="en-US" sz="1000" dirty="0"/>
              <a:t>The </a:t>
            </a:r>
            <a:r>
              <a:rPr lang="en-US" sz="1000" dirty="0" err="1"/>
              <a:t>Yizhou</a:t>
            </a:r>
            <a:r>
              <a:rPr lang="en-US" sz="1000" dirty="0"/>
              <a:t> prefecture was set up by the Han in 109 </a:t>
            </a:r>
            <a:r>
              <a:rPr lang="en-US" sz="1000" cap="all" dirty="0"/>
              <a:t>BC</a:t>
            </a:r>
            <a:r>
              <a:rPr lang="en-US" sz="1000" dirty="0"/>
              <a:t>. </a:t>
            </a:r>
          </a:p>
          <a:p>
            <a:pPr marL="285750" indent="-228600" defTabSz="914400">
              <a:lnSpc>
                <a:spcPct val="90000"/>
              </a:lnSpc>
              <a:spcAft>
                <a:spcPts val="600"/>
              </a:spcAft>
              <a:buClr>
                <a:schemeClr val="accent1"/>
              </a:buClr>
              <a:buFont typeface="Arial" panose="020B0604020202020204" pitchFamily="34" charset="0"/>
              <a:buChar char="•"/>
            </a:pPr>
            <a:r>
              <a:rPr lang="en-US" sz="1100" dirty="0"/>
              <a:t>Under the Tang dynasty (618–907), a Dai kingdom known as </a:t>
            </a:r>
            <a:r>
              <a:rPr lang="en-US" sz="1100" dirty="0" err="1"/>
              <a:t>Nanzhao</a:t>
            </a:r>
            <a:r>
              <a:rPr lang="en-US" sz="1100" dirty="0"/>
              <a:t>, flourished in the Dali region. </a:t>
            </a:r>
          </a:p>
          <a:p>
            <a:pPr marL="742950" lvl="1" indent="-228600" defTabSz="914400">
              <a:lnSpc>
                <a:spcPct val="90000"/>
              </a:lnSpc>
              <a:spcAft>
                <a:spcPts val="600"/>
              </a:spcAft>
              <a:buClr>
                <a:schemeClr val="accent1"/>
              </a:buClr>
              <a:buFont typeface="Arial" panose="020B0604020202020204" pitchFamily="34" charset="0"/>
              <a:buChar char="•"/>
            </a:pPr>
            <a:r>
              <a:rPr lang="en-US" sz="1000" dirty="0" err="1"/>
              <a:t>Nanzhou</a:t>
            </a:r>
            <a:r>
              <a:rPr lang="en-US" sz="1000" dirty="0"/>
              <a:t> was 1</a:t>
            </a:r>
            <a:r>
              <a:rPr lang="en-US" sz="1000" baseline="30000" dirty="0"/>
              <a:t>st</a:t>
            </a:r>
            <a:r>
              <a:rPr lang="en-US" sz="1000" dirty="0"/>
              <a:t> sanctioned as a bulwark against </a:t>
            </a:r>
            <a:r>
              <a:rPr lang="en-US" sz="1000" dirty="0" err="1"/>
              <a:t>Tibeten</a:t>
            </a:r>
            <a:r>
              <a:rPr lang="en-US" sz="1000" dirty="0"/>
              <a:t> incursions</a:t>
            </a:r>
          </a:p>
          <a:p>
            <a:pPr marL="742950" lvl="1" indent="-228600" defTabSz="914400">
              <a:lnSpc>
                <a:spcPct val="90000"/>
              </a:lnSpc>
              <a:spcAft>
                <a:spcPts val="600"/>
              </a:spcAft>
              <a:buClr>
                <a:schemeClr val="accent1"/>
              </a:buClr>
              <a:buFont typeface="Arial" panose="020B0604020202020204" pitchFamily="34" charset="0"/>
              <a:buChar char="•"/>
            </a:pPr>
            <a:r>
              <a:rPr lang="en-US" sz="1000" dirty="0" err="1"/>
              <a:t>Nanzhao</a:t>
            </a:r>
            <a:r>
              <a:rPr lang="en-US" sz="1000" dirty="0"/>
              <a:t> eventually threatened Chinese power, which declined during the Five Dynasties Period (907–960) and the Song Dynasty (960–1279).</a:t>
            </a:r>
          </a:p>
          <a:p>
            <a:pPr marL="285750" indent="-228600" defTabSz="914400" fontAlgn="base">
              <a:lnSpc>
                <a:spcPct val="90000"/>
              </a:lnSpc>
              <a:spcAft>
                <a:spcPts val="600"/>
              </a:spcAft>
              <a:buClr>
                <a:schemeClr val="accent1"/>
              </a:buClr>
              <a:buFont typeface="Arial" panose="020B0604020202020204" pitchFamily="34" charset="0"/>
              <a:buChar char="•"/>
            </a:pPr>
            <a:r>
              <a:rPr lang="en-US" sz="1100" dirty="0"/>
              <a:t>This situation came to an end during the Yuan Dynasty (1206–1368). </a:t>
            </a:r>
          </a:p>
          <a:p>
            <a:pPr marL="742950" lvl="1" indent="-228600" defTabSz="914400" fontAlgn="base">
              <a:lnSpc>
                <a:spcPct val="90000"/>
              </a:lnSpc>
              <a:spcAft>
                <a:spcPts val="600"/>
              </a:spcAft>
              <a:buClr>
                <a:schemeClr val="accent1"/>
              </a:buClr>
              <a:buFont typeface="Arial" panose="020B0604020202020204" pitchFamily="34" charset="0"/>
              <a:buChar char="•"/>
            </a:pPr>
            <a:r>
              <a:rPr lang="en-US" sz="1000" dirty="0"/>
              <a:t>The Mongols destroyed </a:t>
            </a:r>
            <a:r>
              <a:rPr lang="en-US" sz="1000" dirty="0" err="1"/>
              <a:t>Nanzhao</a:t>
            </a:r>
            <a:r>
              <a:rPr lang="en-US" sz="1000" dirty="0"/>
              <a:t> in 1253, and named the area Yunnan, they made it a province of Yuan China in 1276. </a:t>
            </a:r>
          </a:p>
          <a:p>
            <a:pPr marL="285750" indent="-228600" defTabSz="914400" fontAlgn="base">
              <a:lnSpc>
                <a:spcPct val="90000"/>
              </a:lnSpc>
              <a:spcAft>
                <a:spcPts val="600"/>
              </a:spcAft>
              <a:buClr>
                <a:schemeClr val="accent1"/>
              </a:buClr>
              <a:buFont typeface="Arial" panose="020B0604020202020204" pitchFamily="34" charset="0"/>
              <a:buChar char="•"/>
            </a:pPr>
            <a:r>
              <a:rPr lang="en-US" sz="1100" dirty="0"/>
              <a:t>To resettle Yunnan, which had been depopulated by warfare, the governor brought in large numbers of Hui (Chinese Muslims) from northwestern China. </a:t>
            </a:r>
          </a:p>
          <a:p>
            <a:pPr marL="742950" lvl="1" indent="-228600" defTabSz="914400" fontAlgn="base">
              <a:lnSpc>
                <a:spcPct val="90000"/>
              </a:lnSpc>
              <a:spcAft>
                <a:spcPts val="600"/>
              </a:spcAft>
              <a:buClr>
                <a:schemeClr val="accent1"/>
              </a:buClr>
              <a:buFont typeface="Arial" panose="020B0604020202020204" pitchFamily="34" charset="0"/>
              <a:buChar char="•"/>
            </a:pPr>
            <a:r>
              <a:rPr lang="en-US" sz="1000" dirty="0"/>
              <a:t>The Mongol conquest drew Yunnan into the orbit of Chinese affairs but failed to reduce local interethnic tension between Han and non-Han minorities.</a:t>
            </a:r>
          </a:p>
          <a:p>
            <a:pPr marL="285750" indent="-228600" defTabSz="914400" fontAlgn="base">
              <a:lnSpc>
                <a:spcPct val="90000"/>
              </a:lnSpc>
              <a:spcAft>
                <a:spcPts val="600"/>
              </a:spcAft>
              <a:buClr>
                <a:schemeClr val="accent1"/>
              </a:buClr>
              <a:buFont typeface="Arial" panose="020B0604020202020204" pitchFamily="34" charset="0"/>
              <a:buChar char="•"/>
            </a:pPr>
            <a:r>
              <a:rPr lang="en-US" sz="1100" dirty="0"/>
              <a:t>Rulers of the Ming dynasty (1368–1644), seeking to tighten their control over the province, used military units to promote migration of the Chinese people from the Yangtze River valley to Yunnan. </a:t>
            </a:r>
          </a:p>
          <a:p>
            <a:pPr marL="742950" lvl="1" indent="-228600" defTabSz="914400" fontAlgn="base">
              <a:lnSpc>
                <a:spcPct val="90000"/>
              </a:lnSpc>
              <a:spcAft>
                <a:spcPts val="600"/>
              </a:spcAft>
              <a:buClr>
                <a:schemeClr val="accent1"/>
              </a:buClr>
              <a:buFont typeface="Arial" panose="020B0604020202020204" pitchFamily="34" charset="0"/>
              <a:buChar char="•"/>
            </a:pPr>
            <a:r>
              <a:rPr lang="en-US" sz="1000" dirty="0"/>
              <a:t>During this time, Yunnan was governed through a system of hereditary </a:t>
            </a:r>
            <a:r>
              <a:rPr lang="en-US" sz="1000" i="1" dirty="0" err="1"/>
              <a:t>tusi</a:t>
            </a:r>
            <a:r>
              <a:rPr lang="en-US" sz="1000" dirty="0"/>
              <a:t>—that is, local leaders serving as agents of the Chinese magistrates. </a:t>
            </a:r>
          </a:p>
          <a:p>
            <a:pPr marL="285750" indent="-228600" defTabSz="914400" fontAlgn="base">
              <a:lnSpc>
                <a:spcPct val="90000"/>
              </a:lnSpc>
              <a:spcAft>
                <a:spcPts val="600"/>
              </a:spcAft>
              <a:buClr>
                <a:schemeClr val="accent1"/>
              </a:buClr>
              <a:buFont typeface="Arial" panose="020B0604020202020204" pitchFamily="34" charset="0"/>
              <a:buChar char="•"/>
            </a:pPr>
            <a:r>
              <a:rPr lang="en-US" sz="1100" dirty="0"/>
              <a:t>This policy of indirect rule was continued under the Qing Dynasty (1644–1911) &amp; the Republic (1911–49)</a:t>
            </a:r>
          </a:p>
          <a:p>
            <a:pPr marL="285750" indent="-228600" defTabSz="914400">
              <a:lnSpc>
                <a:spcPct val="90000"/>
              </a:lnSpc>
              <a:spcAft>
                <a:spcPts val="600"/>
              </a:spcAft>
              <a:buClr>
                <a:schemeClr val="accent1"/>
              </a:buClr>
              <a:buFont typeface="Arial" panose="020B0604020202020204" pitchFamily="34" charset="0"/>
              <a:buChar char="•"/>
            </a:pPr>
            <a:r>
              <a:rPr lang="en-US" sz="1100" dirty="0"/>
              <a:t>From the Yuan dynasty onward, the area was part of a central-government sponsored population movement towards the southwestern frontier, with two major waves of migrants arriving from Han-majority areas in northern and southeast China. </a:t>
            </a:r>
          </a:p>
          <a:p>
            <a:pPr marL="285750" indent="-228600" defTabSz="914400">
              <a:lnSpc>
                <a:spcPct val="90000"/>
              </a:lnSpc>
              <a:spcAft>
                <a:spcPts val="600"/>
              </a:spcAft>
              <a:buClr>
                <a:schemeClr val="accent1"/>
              </a:buClr>
              <a:buFont typeface="Arial" panose="020B0604020202020204" pitchFamily="34" charset="0"/>
              <a:buChar char="•"/>
            </a:pPr>
            <a:r>
              <a:rPr lang="en-US" sz="1100" dirty="0"/>
              <a:t>As with other parts of China's southwest, Japanese occupation in the north during World War II forced another migration of Han people into the region. These two waves of migration contributed to Yunnan being one of the most ethnically diverse provinces of China, with ethnic minorities accounting for about 34 percent of its total population. </a:t>
            </a:r>
          </a:p>
        </p:txBody>
      </p:sp>
      <p:pic>
        <p:nvPicPr>
          <p:cNvPr id="5" name="Picture 4" descr="A picture containing outdoor, animal, person, grass&#10;&#10;Description automatically generated">
            <a:extLst>
              <a:ext uri="{FF2B5EF4-FFF2-40B4-BE49-F238E27FC236}">
                <a16:creationId xmlns:a16="http://schemas.microsoft.com/office/drawing/2014/main" id="{89A17B52-1F7E-461B-8179-C1D12D466CAE}"/>
              </a:ext>
            </a:extLst>
          </p:cNvPr>
          <p:cNvPicPr>
            <a:picLocks noChangeAspect="1"/>
          </p:cNvPicPr>
          <p:nvPr/>
        </p:nvPicPr>
        <p:blipFill rotWithShape="1">
          <a:blip r:embed="rId5">
            <a:extLst>
              <a:ext uri="{28A0092B-C50C-407E-A947-70E740481C1C}">
                <a14:useLocalDpi xmlns:a14="http://schemas.microsoft.com/office/drawing/2010/main" val="0"/>
              </a:ext>
            </a:extLst>
          </a:blip>
          <a:srcRect b="25332"/>
          <a:stretch/>
        </p:blipFill>
        <p:spPr>
          <a:xfrm>
            <a:off x="8115063" y="164238"/>
            <a:ext cx="3869791" cy="3091087"/>
          </a:xfrm>
          <a:prstGeom prst="rect">
            <a:avLst/>
          </a:prstGeom>
        </p:spPr>
      </p:pic>
      <p:pic>
        <p:nvPicPr>
          <p:cNvPr id="7" name="Picture 6" descr="A close up of a map&#10;&#10;Description automatically generated">
            <a:extLst>
              <a:ext uri="{FF2B5EF4-FFF2-40B4-BE49-F238E27FC236}">
                <a16:creationId xmlns:a16="http://schemas.microsoft.com/office/drawing/2014/main" id="{1FD32062-B9EA-44B9-B642-144362DD513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755" r="2" b="2"/>
          <a:stretch/>
        </p:blipFill>
        <p:spPr>
          <a:xfrm>
            <a:off x="7767873" y="3391399"/>
            <a:ext cx="4216981" cy="3302363"/>
          </a:xfrm>
          <a:prstGeom prst="rect">
            <a:avLst/>
          </a:prstGeom>
        </p:spPr>
      </p:pic>
    </p:spTree>
    <p:extLst>
      <p:ext uri="{BB962C8B-B14F-4D97-AF65-F5344CB8AC3E}">
        <p14:creationId xmlns:p14="http://schemas.microsoft.com/office/powerpoint/2010/main" val="25384258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Map&#10;&#10;Description automatically generated">
            <a:extLst>
              <a:ext uri="{FF2B5EF4-FFF2-40B4-BE49-F238E27FC236}">
                <a16:creationId xmlns:a16="http://schemas.microsoft.com/office/drawing/2014/main" id="{E61CB0BE-0596-4FB6-9149-61141F586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011" y="447674"/>
            <a:ext cx="11237976" cy="5930265"/>
          </a:xfrm>
          <a:prstGeom prst="rect">
            <a:avLst/>
          </a:prstGeom>
        </p:spPr>
      </p:pic>
      <p:pic>
        <p:nvPicPr>
          <p:cNvPr id="10" name="Picture 9">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776483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55C2497-A31D-411B-B7CC-5CB04199A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277" y="609600"/>
            <a:ext cx="9659904" cy="5604933"/>
          </a:xfrm>
          <a:prstGeom prst="rect">
            <a:avLst/>
          </a:prstGeom>
          <a:solidFill>
            <a:srgbClr val="FFFFFF"/>
          </a:solidFill>
          <a:ln>
            <a:noFill/>
          </a:ln>
          <a:effectLst>
            <a:outerShdw blurRad="76200" dist="63500" dir="504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37E6CE6C-BB0B-40B1-B606-21B61461A965}"/>
              </a:ext>
            </a:extLst>
          </p:cNvPr>
          <p:cNvPicPr>
            <a:picLocks noChangeAspect="1"/>
          </p:cNvPicPr>
          <p:nvPr/>
        </p:nvPicPr>
        <p:blipFill rotWithShape="1">
          <a:blip r:embed="rId2">
            <a:extLst>
              <a:ext uri="{28A0092B-C50C-407E-A947-70E740481C1C}">
                <a14:useLocalDpi xmlns:a14="http://schemas.microsoft.com/office/drawing/2010/main" val="0"/>
              </a:ext>
            </a:extLst>
          </a:blip>
          <a:srcRect t="2174"/>
          <a:stretch/>
        </p:blipFill>
        <p:spPr>
          <a:xfrm>
            <a:off x="634276" y="609599"/>
            <a:ext cx="9659905" cy="5604933"/>
          </a:xfrm>
          <a:prstGeom prst="rect">
            <a:avLst/>
          </a:prstGeom>
          <a:ln>
            <a:noFill/>
          </a:ln>
          <a:effectLst/>
        </p:spPr>
      </p:pic>
      <p:pic>
        <p:nvPicPr>
          <p:cNvPr id="17" name="Picture 16">
            <a:extLst>
              <a:ext uri="{FF2B5EF4-FFF2-40B4-BE49-F238E27FC236}">
                <a16:creationId xmlns:a16="http://schemas.microsoft.com/office/drawing/2014/main" id="{1702A4D1-2C2E-40B4-9C63-D31CDB407F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id="{77C4A954-C4D8-4B3C-8268-C93B77D49D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621250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1" name="Rectangle 7">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alendar&#10;&#10;Description automatically generated with medium confidence">
            <a:extLst>
              <a:ext uri="{FF2B5EF4-FFF2-40B4-BE49-F238E27FC236}">
                <a16:creationId xmlns:a16="http://schemas.microsoft.com/office/drawing/2014/main" id="{E7FE2BE8-A09F-4F21-8243-20BE56DE3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011" y="435531"/>
            <a:ext cx="11237977" cy="5937496"/>
          </a:xfrm>
          <a:prstGeom prst="rect">
            <a:avLst/>
          </a:prstGeom>
        </p:spPr>
      </p:pic>
      <p:pic>
        <p:nvPicPr>
          <p:cNvPr id="22" name="Picture 9">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3" name="Rectangle 11">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301570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5C2497-A31D-411B-B7CC-5CB04199A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277" y="609600"/>
            <a:ext cx="9659904" cy="5604933"/>
          </a:xfrm>
          <a:prstGeom prst="rect">
            <a:avLst/>
          </a:prstGeom>
          <a:solidFill>
            <a:srgbClr val="FFFFFF"/>
          </a:solidFill>
          <a:ln>
            <a:noFill/>
          </a:ln>
          <a:effectLst>
            <a:outerShdw blurRad="76200" dist="63500" dir="504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E18ABDCF-51D7-45D1-80F8-9BFD0E7834EC}"/>
              </a:ext>
            </a:extLst>
          </p:cNvPr>
          <p:cNvPicPr>
            <a:picLocks noChangeAspect="1"/>
          </p:cNvPicPr>
          <p:nvPr/>
        </p:nvPicPr>
        <p:blipFill rotWithShape="1">
          <a:blip r:embed="rId2">
            <a:extLst>
              <a:ext uri="{28A0092B-C50C-407E-A947-70E740481C1C}">
                <a14:useLocalDpi xmlns:a14="http://schemas.microsoft.com/office/drawing/2010/main" val="0"/>
              </a:ext>
            </a:extLst>
          </a:blip>
          <a:srcRect b="2174"/>
          <a:stretch/>
        </p:blipFill>
        <p:spPr>
          <a:xfrm>
            <a:off x="634276" y="609599"/>
            <a:ext cx="9636973" cy="5604933"/>
          </a:xfrm>
          <a:prstGeom prst="rect">
            <a:avLst/>
          </a:prstGeom>
          <a:ln>
            <a:noFill/>
          </a:ln>
          <a:effectLst/>
        </p:spPr>
      </p:pic>
      <p:pic>
        <p:nvPicPr>
          <p:cNvPr id="10" name="Picture 9">
            <a:extLst>
              <a:ext uri="{FF2B5EF4-FFF2-40B4-BE49-F238E27FC236}">
                <a16:creationId xmlns:a16="http://schemas.microsoft.com/office/drawing/2014/main" id="{1702A4D1-2C2E-40B4-9C63-D31CDB407F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77C4A954-C4D8-4B3C-8268-C93B77D49D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226869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3" name="Picture 12">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5" name="Rectangle 14">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2F84762E-7FCC-4EAF-B9E7-CE7214491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27A1389-2A5D-4886-AD82-F213767E67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8207"/>
            <a:ext cx="12192000" cy="6858000"/>
          </a:xfrm>
          <a:prstGeom prst="rect">
            <a:avLst/>
          </a:prstGeom>
        </p:spPr>
      </p:pic>
      <p:sp>
        <p:nvSpPr>
          <p:cNvPr id="23" name="Rectangle 22">
            <a:extLst>
              <a:ext uri="{FF2B5EF4-FFF2-40B4-BE49-F238E27FC236}">
                <a16:creationId xmlns:a16="http://schemas.microsoft.com/office/drawing/2014/main" id="{A1038667-0C3F-4764-A24D-DA9D9B474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6AC2195B-895A-4535-8ECD-9F5B669C5C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27" name="Rectangle 26">
            <a:extLst>
              <a:ext uri="{FF2B5EF4-FFF2-40B4-BE49-F238E27FC236}">
                <a16:creationId xmlns:a16="http://schemas.microsoft.com/office/drawing/2014/main" id="{571EEFCA-9235-4BC2-85C3-A4EC6EE57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34916F1-BE4E-422D-AC3C-7906315A4DD5}"/>
              </a:ext>
            </a:extLst>
          </p:cNvPr>
          <p:cNvSpPr>
            <a:spLocks noGrp="1"/>
          </p:cNvSpPr>
          <p:nvPr>
            <p:ph type="title"/>
          </p:nvPr>
        </p:nvSpPr>
        <p:spPr>
          <a:xfrm>
            <a:off x="680322" y="2063262"/>
            <a:ext cx="3739278" cy="2661138"/>
          </a:xfrm>
        </p:spPr>
        <p:txBody>
          <a:bodyPr vert="horz" lIns="91440" tIns="45720" rIns="91440" bIns="45720" rtlCol="0" anchor="ctr">
            <a:normAutofit/>
          </a:bodyPr>
          <a:lstStyle/>
          <a:p>
            <a:pPr algn="r"/>
            <a:r>
              <a:rPr lang="en-US" sz="5400" dirty="0"/>
              <a:t>End </a:t>
            </a:r>
            <a:br>
              <a:rPr lang="en-US" sz="5400" dirty="0"/>
            </a:br>
            <a:r>
              <a:rPr lang="en-US" sz="5400" dirty="0"/>
              <a:t>of </a:t>
            </a:r>
            <a:br>
              <a:rPr lang="en-US" sz="5400" dirty="0"/>
            </a:br>
            <a:r>
              <a:rPr lang="en-US" sz="5400" dirty="0"/>
              <a:t>lesson 4</a:t>
            </a:r>
          </a:p>
        </p:txBody>
      </p:sp>
      <p:pic>
        <p:nvPicPr>
          <p:cNvPr id="6" name="Graphic 5" descr="Smiling Face with No Fill">
            <a:extLst>
              <a:ext uri="{FF2B5EF4-FFF2-40B4-BE49-F238E27FC236}">
                <a16:creationId xmlns:a16="http://schemas.microsoft.com/office/drawing/2014/main" id="{0F1CF4D0-32AA-EE5B-BA7A-F5208D58F27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26167" y="640080"/>
            <a:ext cx="5577840" cy="5577840"/>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274786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900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13757" y="696798"/>
            <a:ext cx="4898940" cy="581323"/>
          </a:xfrm>
        </p:spPr>
        <p:txBody>
          <a:bodyPr>
            <a:noAutofit/>
          </a:bodyPr>
          <a:lstStyle/>
          <a:p>
            <a:r>
              <a:rPr lang="en-US" sz="3600" b="1" dirty="0">
                <a:latin typeface="Castellar" panose="020A0402060406010301" pitchFamily="18" charset="0"/>
              </a:rPr>
              <a:t>Demographics</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5977" y="2279899"/>
            <a:ext cx="2495559" cy="19679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7" name="Chart 6"/>
          <p:cNvGraphicFramePr/>
          <p:nvPr>
            <p:extLst>
              <p:ext uri="{D42A27DB-BD31-4B8C-83A1-F6EECF244321}">
                <p14:modId xmlns:p14="http://schemas.microsoft.com/office/powerpoint/2010/main" val="682026655"/>
              </p:ext>
            </p:extLst>
          </p:nvPr>
        </p:nvGraphicFramePr>
        <p:xfrm>
          <a:off x="3913989" y="2199999"/>
          <a:ext cx="2898708" cy="4396109"/>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780C3B3B-18E1-4B3B-9124-74874430403A}"/>
              </a:ext>
            </a:extLst>
          </p:cNvPr>
          <p:cNvSpPr/>
          <p:nvPr/>
        </p:nvSpPr>
        <p:spPr>
          <a:xfrm>
            <a:off x="7278633" y="2494098"/>
            <a:ext cx="4611526" cy="4185761"/>
          </a:xfrm>
          <a:prstGeom prst="rect">
            <a:avLst/>
          </a:prstGeom>
        </p:spPr>
        <p:txBody>
          <a:bodyPr wrap="square">
            <a:spAutoFit/>
          </a:bodyPr>
          <a:lstStyle/>
          <a:p>
            <a:pPr marL="285750" indent="-285750">
              <a:buFont typeface="Wingdings" panose="05000000000000000000" pitchFamily="2" charset="2"/>
              <a:buChar char="§"/>
            </a:pPr>
            <a:r>
              <a:rPr lang="en-US" sz="1400" dirty="0"/>
              <a:t>Yunnan is the province with the largest population of minorities, with 25 of them having more than 5000 members</a:t>
            </a:r>
          </a:p>
          <a:p>
            <a:pPr marL="285750" indent="-285750">
              <a:buFont typeface="Wingdings" panose="05000000000000000000" pitchFamily="2" charset="2"/>
              <a:buChar char="§"/>
            </a:pPr>
            <a:endParaRPr lang="en-US" sz="1400" dirty="0"/>
          </a:p>
          <a:p>
            <a:pPr marL="285750" indent="-285750">
              <a:buFont typeface="Wingdings" panose="05000000000000000000" pitchFamily="2" charset="2"/>
              <a:buChar char="§"/>
            </a:pPr>
            <a:r>
              <a:rPr lang="en-US" sz="1400" dirty="0"/>
              <a:t>Among them 16 are indigenous (including Bai, Dai, </a:t>
            </a:r>
            <a:r>
              <a:rPr lang="en-US" sz="1400" dirty="0" err="1"/>
              <a:t>Naxi</a:t>
            </a:r>
            <a:r>
              <a:rPr lang="en-US" sz="1400" dirty="0"/>
              <a:t>, Hani, Lisu, </a:t>
            </a:r>
            <a:r>
              <a:rPr lang="en-US" sz="1400" dirty="0" err="1"/>
              <a:t>Lahu</a:t>
            </a:r>
            <a:r>
              <a:rPr lang="en-US" sz="1400" dirty="0"/>
              <a:t>, </a:t>
            </a:r>
            <a:r>
              <a:rPr lang="en-US" sz="1400" dirty="0" err="1"/>
              <a:t>Wa</a:t>
            </a:r>
            <a:r>
              <a:rPr lang="en-US" sz="1400" dirty="0"/>
              <a:t>, Jingpo, Bulang, </a:t>
            </a:r>
            <a:r>
              <a:rPr lang="en-US" sz="1400" dirty="0" err="1"/>
              <a:t>Pumi</a:t>
            </a:r>
            <a:r>
              <a:rPr lang="en-US" sz="1400" dirty="0"/>
              <a:t>, </a:t>
            </a:r>
            <a:r>
              <a:rPr lang="en-US" sz="1400" dirty="0" err="1"/>
              <a:t>Achang</a:t>
            </a:r>
            <a:r>
              <a:rPr lang="en-US" sz="1400" dirty="0"/>
              <a:t>, Nu, </a:t>
            </a:r>
            <a:r>
              <a:rPr lang="en-US" sz="1400" dirty="0" err="1"/>
              <a:t>Jinuo</a:t>
            </a:r>
            <a:r>
              <a:rPr lang="en-US" sz="1400" dirty="0"/>
              <a:t>, </a:t>
            </a:r>
            <a:r>
              <a:rPr lang="en-US" sz="1400" dirty="0" err="1"/>
              <a:t>De’ang</a:t>
            </a:r>
            <a:r>
              <a:rPr lang="en-US" sz="1400" dirty="0"/>
              <a:t>, </a:t>
            </a:r>
            <a:r>
              <a:rPr lang="en-US" sz="1400" dirty="0" err="1"/>
              <a:t>Durung</a:t>
            </a:r>
            <a:r>
              <a:rPr lang="en-US" sz="1400" dirty="0"/>
              <a:t>, etc.). </a:t>
            </a:r>
          </a:p>
          <a:p>
            <a:pPr marL="285750" indent="-285750">
              <a:buFont typeface="Wingdings" panose="05000000000000000000" pitchFamily="2" charset="2"/>
              <a:buChar char="§"/>
            </a:pPr>
            <a:endParaRPr lang="en-US" sz="1400" dirty="0"/>
          </a:p>
          <a:p>
            <a:pPr marL="285750" indent="-285750">
              <a:buFont typeface="Wingdings" panose="05000000000000000000" pitchFamily="2" charset="2"/>
              <a:buChar char="§"/>
            </a:pPr>
            <a:r>
              <a:rPr lang="en-US" sz="1400" dirty="0"/>
              <a:t>Among the 25 ethnic minority groups, the biggest population is Yi and the smallest one is Dulong </a:t>
            </a:r>
          </a:p>
          <a:p>
            <a:pPr marL="285750" indent="-285750">
              <a:buFont typeface="Wingdings" panose="05000000000000000000" pitchFamily="2" charset="2"/>
              <a:buChar char="§"/>
            </a:pPr>
            <a:endParaRPr lang="en-US" sz="1400" dirty="0"/>
          </a:p>
          <a:p>
            <a:pPr marL="285750" indent="-285750">
              <a:buFont typeface="Wingdings" panose="05000000000000000000" pitchFamily="2" charset="2"/>
              <a:buChar char="§"/>
            </a:pPr>
            <a:r>
              <a:rPr lang="en-US" sz="1400" dirty="0"/>
              <a:t>The ethnic minorities spread around Yunnan with their own communities and live together over vast areas while some live in individual concentrated communities in small areas. </a:t>
            </a:r>
          </a:p>
          <a:p>
            <a:pPr marL="285750" indent="-285750">
              <a:buFont typeface="Wingdings" panose="05000000000000000000" pitchFamily="2" charset="2"/>
              <a:buChar char="§"/>
            </a:pPr>
            <a:endParaRPr lang="en-US" sz="1400" dirty="0"/>
          </a:p>
          <a:p>
            <a:pPr marL="285750" indent="-285750">
              <a:buFont typeface="Wingdings" panose="05000000000000000000" pitchFamily="2" charset="2"/>
              <a:buChar char="§"/>
            </a:pPr>
            <a:r>
              <a:rPr lang="en-US" sz="1400" dirty="0"/>
              <a:t>Due to different groups, the traditional customs, cultures, languages, construction styles and clothes are colorful and distinctive. </a:t>
            </a:r>
          </a:p>
        </p:txBody>
      </p:sp>
      <p:pic>
        <p:nvPicPr>
          <p:cNvPr id="6" name="Picture 5" descr="A group of people in a dark room&#10;&#10;Description automatically generated">
            <a:extLst>
              <a:ext uri="{FF2B5EF4-FFF2-40B4-BE49-F238E27FC236}">
                <a16:creationId xmlns:a16="http://schemas.microsoft.com/office/drawing/2014/main" id="{606B8335-FBD0-4342-8F2E-B812097322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976" y="4586979"/>
            <a:ext cx="2495559" cy="18716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06440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10">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224C28B3-E902-49D1-98A0-582D277A0E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5" name="Picture 14">
            <a:extLst>
              <a:ext uri="{FF2B5EF4-FFF2-40B4-BE49-F238E27FC236}">
                <a16:creationId xmlns:a16="http://schemas.microsoft.com/office/drawing/2014/main" id="{F3A6C14C-E755-4A02-821B-6EA2D4C9F2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a:extLst>
              <a:ext uri="{FF2B5EF4-FFF2-40B4-BE49-F238E27FC236}">
                <a16:creationId xmlns:a16="http://schemas.microsoft.com/office/drawing/2014/main" id="{6478287C-E119-4E9C-95B0-518478BD9D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EA4A294F-6D36-425B-8632-27FD6A284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1" name="Picture 20">
            <a:extLst>
              <a:ext uri="{FF2B5EF4-FFF2-40B4-BE49-F238E27FC236}">
                <a16:creationId xmlns:a16="http://schemas.microsoft.com/office/drawing/2014/main" id="{B3F9E774-F054-4892-8E69-C76B2C8545F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pic>
        <p:nvPicPr>
          <p:cNvPr id="23" name="Picture 22">
            <a:extLst>
              <a:ext uri="{FF2B5EF4-FFF2-40B4-BE49-F238E27FC236}">
                <a16:creationId xmlns:a16="http://schemas.microsoft.com/office/drawing/2014/main" id="{BEF6A099-2A38-4C66-88FF-FDBCB564E5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24">
            <a:extLst>
              <a:ext uri="{FF2B5EF4-FFF2-40B4-BE49-F238E27FC236}">
                <a16:creationId xmlns:a16="http://schemas.microsoft.com/office/drawing/2014/main" id="{D0D98427-7B26-46E2-93FE-CB8CD38542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15A4233-F980-4EF6-B2C0-D7C63E752A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28997" y="766112"/>
            <a:ext cx="4358936" cy="1080938"/>
          </a:xfrm>
        </p:spPr>
        <p:txBody>
          <a:bodyPr vert="horz" lIns="91440" tIns="45720" rIns="91440" bIns="45720" rtlCol="0" anchor="ctr">
            <a:normAutofit/>
          </a:bodyPr>
          <a:lstStyle/>
          <a:p>
            <a:r>
              <a:rPr lang="en-US" b="1" dirty="0">
                <a:solidFill>
                  <a:srgbClr val="FFFFFF"/>
                </a:solidFill>
              </a:rPr>
              <a:t>The Teas of Yunnan</a:t>
            </a:r>
          </a:p>
        </p:txBody>
      </p:sp>
      <p:pic>
        <p:nvPicPr>
          <p:cNvPr id="29" name="Picture 28">
            <a:extLst>
              <a:ext uri="{FF2B5EF4-FFF2-40B4-BE49-F238E27FC236}">
                <a16:creationId xmlns:a16="http://schemas.microsoft.com/office/drawing/2014/main" id="{3B7E3E62-AACE-4D18-93B3-B4C452E28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sp>
        <p:nvSpPr>
          <p:cNvPr id="4" name="Text Placeholder 3"/>
          <p:cNvSpPr>
            <a:spLocks noGrp="1"/>
          </p:cNvSpPr>
          <p:nvPr>
            <p:ph type="body" sz="half" idx="2"/>
          </p:nvPr>
        </p:nvSpPr>
        <p:spPr>
          <a:xfrm>
            <a:off x="491384" y="2173754"/>
            <a:ext cx="3656289" cy="4402721"/>
          </a:xfrm>
        </p:spPr>
        <p:txBody>
          <a:bodyPr vert="horz" lIns="91440" tIns="45720" rIns="91440" bIns="45720" rtlCol="0">
            <a:normAutofit/>
          </a:bodyPr>
          <a:lstStyle/>
          <a:p>
            <a:pPr indent="-228600">
              <a:buClr>
                <a:srgbClr val="A38960"/>
              </a:buClr>
              <a:buFont typeface="Arial" panose="020B0604020202020204" pitchFamily="34" charset="0"/>
              <a:buChar char="•"/>
            </a:pPr>
            <a:endParaRPr lang="en-US" sz="1400" dirty="0">
              <a:solidFill>
                <a:srgbClr val="FFFFFF"/>
              </a:solidFill>
            </a:endParaRPr>
          </a:p>
          <a:p>
            <a:pPr marL="285750" indent="-228600">
              <a:buClr>
                <a:srgbClr val="A38960"/>
              </a:buClr>
              <a:buFont typeface="Arial" panose="020B0604020202020204" pitchFamily="34" charset="0"/>
              <a:buChar char="•"/>
            </a:pPr>
            <a:r>
              <a:rPr lang="en-US" sz="2400" b="1" i="1" dirty="0">
                <a:solidFill>
                  <a:srgbClr val="FFFFFF"/>
                </a:solidFill>
              </a:rPr>
              <a:t>Green Tea</a:t>
            </a:r>
          </a:p>
          <a:p>
            <a:pPr marL="285750" indent="-228600">
              <a:buClr>
                <a:srgbClr val="A38960"/>
              </a:buClr>
              <a:buFont typeface="Arial" panose="020B0604020202020204" pitchFamily="34" charset="0"/>
              <a:buChar char="•"/>
            </a:pPr>
            <a:endParaRPr lang="en-US" sz="2400" b="1" i="1" dirty="0">
              <a:solidFill>
                <a:srgbClr val="FFFFFF"/>
              </a:solidFill>
            </a:endParaRPr>
          </a:p>
          <a:p>
            <a:pPr marL="285750" indent="-228600">
              <a:buClr>
                <a:srgbClr val="A38960"/>
              </a:buClr>
              <a:buFont typeface="Arial" panose="020B0604020202020204" pitchFamily="34" charset="0"/>
              <a:buChar char="•"/>
            </a:pPr>
            <a:r>
              <a:rPr lang="en-US" sz="2400" b="1" i="1" dirty="0">
                <a:solidFill>
                  <a:srgbClr val="FFFFFF"/>
                </a:solidFill>
              </a:rPr>
              <a:t>Dian Hong</a:t>
            </a:r>
          </a:p>
          <a:p>
            <a:pPr marL="285750" indent="-228600">
              <a:buClr>
                <a:srgbClr val="A38960"/>
              </a:buClr>
              <a:buFont typeface="Arial" panose="020B0604020202020204" pitchFamily="34" charset="0"/>
              <a:buChar char="•"/>
            </a:pPr>
            <a:endParaRPr lang="en-US" sz="2400" b="1" i="1" dirty="0">
              <a:solidFill>
                <a:srgbClr val="FFFFFF"/>
              </a:solidFill>
            </a:endParaRPr>
          </a:p>
          <a:p>
            <a:pPr marL="285750" indent="-228600">
              <a:buClr>
                <a:srgbClr val="A38960"/>
              </a:buClr>
              <a:buFont typeface="Arial" panose="020B0604020202020204" pitchFamily="34" charset="0"/>
              <a:buChar char="•"/>
            </a:pPr>
            <a:r>
              <a:rPr lang="en-US" sz="2400" b="1" i="1" dirty="0">
                <a:solidFill>
                  <a:srgbClr val="FFFFFF"/>
                </a:solidFill>
              </a:rPr>
              <a:t>Yue Bai </a:t>
            </a:r>
            <a:r>
              <a:rPr lang="en-US" sz="2400" b="1" i="1" dirty="0" err="1">
                <a:solidFill>
                  <a:srgbClr val="FFFFFF"/>
                </a:solidFill>
              </a:rPr>
              <a:t>Guang</a:t>
            </a:r>
            <a:endParaRPr lang="en-US" sz="2400" b="1" i="1" dirty="0">
              <a:solidFill>
                <a:srgbClr val="FFFFFF"/>
              </a:solidFill>
            </a:endParaRPr>
          </a:p>
          <a:p>
            <a:pPr marL="285750" indent="-228600">
              <a:buClr>
                <a:srgbClr val="A38960"/>
              </a:buClr>
              <a:buFont typeface="Arial" panose="020B0604020202020204" pitchFamily="34" charset="0"/>
              <a:buChar char="•"/>
            </a:pPr>
            <a:endParaRPr lang="en-US" sz="2400" b="1" i="1" dirty="0">
              <a:solidFill>
                <a:srgbClr val="FFFFFF"/>
              </a:solidFill>
            </a:endParaRPr>
          </a:p>
          <a:p>
            <a:pPr marL="285750" indent="-228600">
              <a:buClr>
                <a:srgbClr val="A38960"/>
              </a:buClr>
              <a:buFont typeface="Arial" panose="020B0604020202020204" pitchFamily="34" charset="0"/>
              <a:buChar char="•"/>
            </a:pPr>
            <a:r>
              <a:rPr lang="en-US" sz="2400" b="1" i="1" dirty="0">
                <a:solidFill>
                  <a:srgbClr val="FFFFFF"/>
                </a:solidFill>
              </a:rPr>
              <a:t>Pu’er</a:t>
            </a:r>
          </a:p>
          <a:p>
            <a:pPr marL="742950" lvl="1" indent="-228600">
              <a:buClr>
                <a:srgbClr val="A38960"/>
              </a:buClr>
              <a:buFont typeface="Arial" panose="020B0604020202020204" pitchFamily="34" charset="0"/>
              <a:buChar char="•"/>
            </a:pPr>
            <a:r>
              <a:rPr lang="en-US" sz="2400" b="1" i="1" dirty="0">
                <a:solidFill>
                  <a:srgbClr val="FFFFFF"/>
                </a:solidFill>
              </a:rPr>
              <a:t>Sheng</a:t>
            </a:r>
          </a:p>
          <a:p>
            <a:pPr marL="742950" lvl="1" indent="-228600">
              <a:buClr>
                <a:srgbClr val="A38960"/>
              </a:buClr>
              <a:buFont typeface="Arial" panose="020B0604020202020204" pitchFamily="34" charset="0"/>
              <a:buChar char="•"/>
            </a:pPr>
            <a:r>
              <a:rPr lang="en-US" sz="2400" b="1" i="1" dirty="0">
                <a:solidFill>
                  <a:srgbClr val="FFFFFF"/>
                </a:solidFill>
              </a:rPr>
              <a:t>Shou</a:t>
            </a:r>
          </a:p>
          <a:p>
            <a:pPr lvl="1" indent="-228600">
              <a:buClr>
                <a:srgbClr val="A38960"/>
              </a:buClr>
              <a:buFont typeface="Arial" panose="020B0604020202020204" pitchFamily="34" charset="0"/>
              <a:buChar char="•"/>
            </a:pPr>
            <a:endParaRPr lang="en-US" b="1" i="1" dirty="0">
              <a:solidFill>
                <a:srgbClr val="FFFFFF"/>
              </a:solidFill>
            </a:endParaRPr>
          </a:p>
        </p:txBody>
      </p:sp>
      <p:sp useBgFill="1">
        <p:nvSpPr>
          <p:cNvPr id="31" name="Rectangle 30">
            <a:extLst>
              <a:ext uri="{FF2B5EF4-FFF2-40B4-BE49-F238E27FC236}">
                <a16:creationId xmlns:a16="http://schemas.microsoft.com/office/drawing/2014/main" id="{421B5709-714B-4EA8-8C75-C105D9B4D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6090" y="642795"/>
            <a:ext cx="6272654" cy="5575126"/>
          </a:xfrm>
          <a:prstGeom prst="rect">
            <a:avLst/>
          </a:prstGeom>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tree next to a fence&#10;&#10;Description automatically generated">
            <a:extLst>
              <a:ext uri="{FF2B5EF4-FFF2-40B4-BE49-F238E27FC236}">
                <a16:creationId xmlns:a16="http://schemas.microsoft.com/office/drawing/2014/main" id="{50A0CD07-BE37-4DC3-B609-C5B99CBDC2D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832" b="1"/>
          <a:stretch/>
        </p:blipFill>
        <p:spPr>
          <a:xfrm>
            <a:off x="5670864" y="955591"/>
            <a:ext cx="5473709" cy="4940024"/>
          </a:xfrm>
          <a:prstGeom prst="rect">
            <a:avLst/>
          </a:prstGeom>
          <a:ln>
            <a:noFill/>
          </a:ln>
          <a:effectLst/>
        </p:spPr>
      </p:pic>
    </p:spTree>
    <p:extLst>
      <p:ext uri="{BB962C8B-B14F-4D97-AF65-F5344CB8AC3E}">
        <p14:creationId xmlns:p14="http://schemas.microsoft.com/office/powerpoint/2010/main" val="3822198071"/>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5" name="Picture 14">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1" name="Group 20">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2" name="Rectangle 21">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6" name="Picture 5" descr="A close up of a rock&#10;&#10;Description automatically generated">
            <a:extLst>
              <a:ext uri="{FF2B5EF4-FFF2-40B4-BE49-F238E27FC236}">
                <a16:creationId xmlns:a16="http://schemas.microsoft.com/office/drawing/2014/main" id="{93EAA580-F633-4C1A-9020-971BD01C52A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861" r="1" b="2887"/>
          <a:stretch/>
        </p:blipFill>
        <p:spPr>
          <a:xfrm rot="5400000">
            <a:off x="6440156" y="1107653"/>
            <a:ext cx="6856320" cy="4641013"/>
          </a:xfrm>
          <a:prstGeom prst="rect">
            <a:avLst/>
          </a:prstGeom>
          <a:ln>
            <a:noFill/>
          </a:ln>
          <a:effectLst/>
        </p:spPr>
      </p:pic>
      <p:sp>
        <p:nvSpPr>
          <p:cNvPr id="25" name="Rectangle 24">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74051D-DCCC-4B99-9364-AA2DC64295F7}"/>
              </a:ext>
            </a:extLst>
          </p:cNvPr>
          <p:cNvSpPr>
            <a:spLocks noGrp="1"/>
          </p:cNvSpPr>
          <p:nvPr>
            <p:ph type="title"/>
          </p:nvPr>
        </p:nvSpPr>
        <p:spPr>
          <a:xfrm>
            <a:off x="680321" y="753228"/>
            <a:ext cx="7087552" cy="1080938"/>
          </a:xfrm>
        </p:spPr>
        <p:txBody>
          <a:bodyPr vert="horz" lIns="91440" tIns="45720" rIns="91440" bIns="45720" rtlCol="0" anchor="ctr">
            <a:normAutofit/>
          </a:bodyPr>
          <a:lstStyle/>
          <a:p>
            <a:r>
              <a:rPr lang="en-US"/>
              <a:t>Yunnan Tea History</a:t>
            </a:r>
          </a:p>
        </p:txBody>
      </p:sp>
      <p:pic>
        <p:nvPicPr>
          <p:cNvPr id="27" name="Picture 26">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Content Placeholder 2">
            <a:extLst>
              <a:ext uri="{FF2B5EF4-FFF2-40B4-BE49-F238E27FC236}">
                <a16:creationId xmlns:a16="http://schemas.microsoft.com/office/drawing/2014/main" id="{A0FEA102-C928-462E-95F5-57CF9EA98D72}"/>
              </a:ext>
            </a:extLst>
          </p:cNvPr>
          <p:cNvSpPr>
            <a:spLocks noGrp="1"/>
          </p:cNvSpPr>
          <p:nvPr>
            <p:ph idx="1"/>
          </p:nvPr>
        </p:nvSpPr>
        <p:spPr>
          <a:xfrm>
            <a:off x="319804" y="2291404"/>
            <a:ext cx="6794677" cy="3390305"/>
          </a:xfrm>
        </p:spPr>
        <p:txBody>
          <a:bodyPr vert="horz" lIns="91440" tIns="45720" rIns="91440" bIns="45720" rtlCol="0">
            <a:normAutofit/>
          </a:bodyPr>
          <a:lstStyle/>
          <a:p>
            <a:r>
              <a:rPr lang="en-US" sz="1200" dirty="0"/>
              <a:t>The ethnic Pu people in Yunnan began to grow tea and served it as tribute to the emperors as early as in the Chinese Shang and Zhou Dynasties. </a:t>
            </a:r>
          </a:p>
          <a:p>
            <a:r>
              <a:rPr lang="en-US" sz="1200" dirty="0"/>
              <a:t>In the West and East Han Dynasties, tea was grown in river valleys and by the mountain trails of </a:t>
            </a:r>
            <a:r>
              <a:rPr lang="en-US" sz="1200" dirty="0" err="1"/>
              <a:t>Yizhou</a:t>
            </a:r>
            <a:r>
              <a:rPr lang="en-US" sz="1200" dirty="0"/>
              <a:t>. </a:t>
            </a:r>
          </a:p>
          <a:p>
            <a:r>
              <a:rPr lang="en-US" sz="1200" dirty="0"/>
              <a:t>In the Three Kingdoms Period, The </a:t>
            </a:r>
            <a:r>
              <a:rPr lang="en-US" sz="1200" dirty="0" err="1"/>
              <a:t>Nanzhong</a:t>
            </a:r>
            <a:r>
              <a:rPr lang="en-US" sz="1200" dirty="0"/>
              <a:t> tea-seed was widely popularized.</a:t>
            </a:r>
          </a:p>
          <a:p>
            <a:r>
              <a:rPr lang="en-US" sz="1200" dirty="0"/>
              <a:t>In the Tang Dynasty, tea produced in </a:t>
            </a:r>
            <a:r>
              <a:rPr lang="en-US" sz="1200" dirty="0" err="1"/>
              <a:t>Xishuanbanna</a:t>
            </a:r>
            <a:r>
              <a:rPr lang="en-US" sz="1200" dirty="0"/>
              <a:t> was marketed to Dali area and became the favorite drink of the noblemen of the </a:t>
            </a:r>
            <a:r>
              <a:rPr lang="en-US" sz="1200" dirty="0" err="1"/>
              <a:t>Nanzhao</a:t>
            </a:r>
            <a:r>
              <a:rPr lang="en-US" sz="1200" dirty="0"/>
              <a:t> Kingdom. </a:t>
            </a:r>
          </a:p>
          <a:p>
            <a:r>
              <a:rPr lang="en-US" sz="1200" dirty="0"/>
              <a:t>In the Song Dynasty, Pu’er County became a famous market for trading tea and horses. </a:t>
            </a:r>
          </a:p>
          <a:p>
            <a:r>
              <a:rPr lang="en-US" sz="1200" dirty="0"/>
              <a:t>In the Yuan Dynasty, tea had become the most important commodity in the transactions undertaken by people of all ethnic groups. </a:t>
            </a:r>
          </a:p>
          <a:p>
            <a:r>
              <a:rPr lang="en-US" sz="1200" dirty="0"/>
              <a:t>In the former part of the Qing Dynasty, the reputation of Pu’er tea reached its climax. The years starting in 1926 and ending in 1936 which were on the eve of the War of Resistance Against Japan marked the most prosperous period of production and sales of Yunnan tea, during which more than 5,000 tons of tea were yearly sold to Szechuan and Tibet, while over 500 tons were exported to foreign countries.</a:t>
            </a:r>
          </a:p>
        </p:txBody>
      </p:sp>
    </p:spTree>
    <p:extLst>
      <p:ext uri="{BB962C8B-B14F-4D97-AF65-F5344CB8AC3E}">
        <p14:creationId xmlns:p14="http://schemas.microsoft.com/office/powerpoint/2010/main" val="1042960511"/>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TM04033917[[fn=Berlin]]</Template>
  <TotalTime>984</TotalTime>
  <Words>6754</Words>
  <Application>Microsoft Office PowerPoint</Application>
  <PresentationFormat>Widescreen</PresentationFormat>
  <Paragraphs>565</Paragraphs>
  <Slides>64</Slides>
  <Notes>0</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Berlin</vt:lpstr>
      <vt:lpstr>Discovering Yunnan</vt:lpstr>
      <vt:lpstr>Yunnan – Course Overview</vt:lpstr>
      <vt:lpstr>PowerPoint Presentation</vt:lpstr>
      <vt:lpstr>Elevation</vt:lpstr>
      <vt:lpstr>Climate</vt:lpstr>
      <vt:lpstr>PowerPoint Presentation</vt:lpstr>
      <vt:lpstr>Demographics</vt:lpstr>
      <vt:lpstr>The Teas of Yunnan</vt:lpstr>
      <vt:lpstr>Yunnan Tea History</vt:lpstr>
      <vt:lpstr>PowerPoint Presentation</vt:lpstr>
      <vt:lpstr>Green Tea</vt:lpstr>
      <vt:lpstr>Dian Hong</vt:lpstr>
      <vt:lpstr>Yue GuanG Bai</vt:lpstr>
      <vt:lpstr>Maocha</vt:lpstr>
      <vt:lpstr>Pu’er (sheng)</vt:lpstr>
      <vt:lpstr>Pu’er (Shou)</vt:lpstr>
      <vt:lpstr>WHERE’S THE TEA?</vt:lpstr>
      <vt:lpstr>PowerPoint Presentation</vt:lpstr>
      <vt:lpstr>Lincang</vt:lpstr>
      <vt:lpstr>PowerPoint Presentation</vt:lpstr>
      <vt:lpstr>PowerPoint Presentation</vt:lpstr>
      <vt:lpstr>PU’ER (SIMAO)</vt:lpstr>
      <vt:lpstr>PowerPoint Presentation</vt:lpstr>
      <vt:lpstr>PowerPoint Presentation</vt:lpstr>
      <vt:lpstr>XISHUANGBANNA</vt:lpstr>
      <vt:lpstr>PowerPoint Presentation</vt:lpstr>
      <vt:lpstr>PowerPoint Presentation</vt:lpstr>
      <vt:lpstr>End  of  lesson 1</vt:lpstr>
      <vt:lpstr>The ‘Old’  Six Famous Tea Mountains</vt:lpstr>
      <vt:lpstr>PowerPoint Presentation</vt:lpstr>
      <vt:lpstr>Old Six Famous Tea Mountains</vt:lpstr>
      <vt:lpstr>PowerPoint Presentation</vt:lpstr>
      <vt:lpstr>PowerPoint Presentation</vt:lpstr>
      <vt:lpstr>Yiwu </vt:lpstr>
      <vt:lpstr>PowerPoint Presentation</vt:lpstr>
      <vt:lpstr>Mangzhi</vt:lpstr>
      <vt:lpstr>Mangzhuan</vt:lpstr>
      <vt:lpstr>Yibang</vt:lpstr>
      <vt:lpstr>Youlè</vt:lpstr>
      <vt:lpstr>End  of  lesson 2</vt:lpstr>
      <vt:lpstr>The ‘NEW’  Six Famous tea  Mountains</vt:lpstr>
      <vt:lpstr>New Six Famous Tea Mountains</vt:lpstr>
      <vt:lpstr>Bulang</vt:lpstr>
      <vt:lpstr>Jingmai</vt:lpstr>
      <vt:lpstr>Menghai</vt:lpstr>
      <vt:lpstr>Nannuo</vt:lpstr>
      <vt:lpstr>Yiwu </vt:lpstr>
      <vt:lpstr>Youlè</vt:lpstr>
      <vt:lpstr>End  of  lesson 3</vt:lpstr>
      <vt:lpstr>OTHER NOTABLE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  of  lesson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Discovering Yunnan</dc:title>
  <dc:creator>Roy Lamberty</dc:creator>
  <cp:lastModifiedBy>Roy Lamberty</cp:lastModifiedBy>
  <cp:revision>8</cp:revision>
  <dcterms:created xsi:type="dcterms:W3CDTF">2019-12-15T16:50:04Z</dcterms:created>
  <dcterms:modified xsi:type="dcterms:W3CDTF">2022-08-14T14:52:21Z</dcterms:modified>
</cp:coreProperties>
</file>