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5.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6" r:id="rId1"/>
  </p:sldMasterIdLst>
  <p:notesMasterIdLst>
    <p:notesMasterId r:id="rId18"/>
  </p:notesMasterIdLst>
  <p:sldIdLst>
    <p:sldId id="256" r:id="rId2"/>
    <p:sldId id="273" r:id="rId3"/>
    <p:sldId id="274" r:id="rId4"/>
    <p:sldId id="278" r:id="rId5"/>
    <p:sldId id="287" r:id="rId6"/>
    <p:sldId id="277" r:id="rId7"/>
    <p:sldId id="282" r:id="rId8"/>
    <p:sldId id="280" r:id="rId9"/>
    <p:sldId id="281" r:id="rId10"/>
    <p:sldId id="283" r:id="rId11"/>
    <p:sldId id="284" r:id="rId12"/>
    <p:sldId id="263" r:id="rId13"/>
    <p:sldId id="264" r:id="rId14"/>
    <p:sldId id="285" r:id="rId15"/>
    <p:sldId id="286" r:id="rId16"/>
    <p:sldId id="28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4D8"/>
    <a:srgbClr val="4129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30EA19-FB8B-431D-A995-D1922977DC7D}" v="25" dt="2022-05-22T21:58:49.568"/>
    <p1510:client id="{D4C755DF-E9B2-45E2-8AB8-35123570C7D2}" v="149" dt="2022-05-23T20:32:15.2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90" d="100"/>
          <a:sy n="90" d="100"/>
        </p:scale>
        <p:origin x="90"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 Lamberty" userId="f10cc6e0917f4d30" providerId="Windows Live" clId="Web-{906E0BEC-41C9-424B-AE53-FA3A61EAF5F4}"/>
    <pc:docChg chg="addSld modSld addMainMaster delMainMaster">
      <pc:chgData name="Roy Lamberty" userId="f10cc6e0917f4d30" providerId="Windows Live" clId="Web-{906E0BEC-41C9-424B-AE53-FA3A61EAF5F4}" dt="2022-05-22T03:31:00.257" v="282" actId="1076"/>
      <pc:docMkLst>
        <pc:docMk/>
      </pc:docMkLst>
      <pc:sldChg chg="delSp modSp mod delDesignElem chgLayout">
        <pc:chgData name="Roy Lamberty" userId="f10cc6e0917f4d30" providerId="Windows Live" clId="Web-{906E0BEC-41C9-424B-AE53-FA3A61EAF5F4}" dt="2022-05-22T03:09:00.431" v="96"/>
        <pc:sldMkLst>
          <pc:docMk/>
          <pc:sldMk cId="4277221123" sldId="256"/>
        </pc:sldMkLst>
        <pc:spChg chg="mod ord">
          <ac:chgData name="Roy Lamberty" userId="f10cc6e0917f4d30" providerId="Windows Live" clId="Web-{906E0BEC-41C9-424B-AE53-FA3A61EAF5F4}" dt="2022-05-22T03:09:00.431" v="96"/>
          <ac:spMkLst>
            <pc:docMk/>
            <pc:sldMk cId="4277221123" sldId="256"/>
            <ac:spMk id="2" creationId="{248708B7-FA28-4A09-97B1-A674C1838CFC}"/>
          </ac:spMkLst>
        </pc:spChg>
        <pc:spChg chg="del">
          <ac:chgData name="Roy Lamberty" userId="f10cc6e0917f4d30" providerId="Windows Live" clId="Web-{906E0BEC-41C9-424B-AE53-FA3A61EAF5F4}" dt="2022-05-22T03:09:00.431" v="96"/>
          <ac:spMkLst>
            <pc:docMk/>
            <pc:sldMk cId="4277221123" sldId="256"/>
            <ac:spMk id="15" creationId="{FDF8837B-BAE2-489A-8F93-69216307D5A5}"/>
          </ac:spMkLst>
        </pc:spChg>
        <pc:cxnChg chg="del">
          <ac:chgData name="Roy Lamberty" userId="f10cc6e0917f4d30" providerId="Windows Live" clId="Web-{906E0BEC-41C9-424B-AE53-FA3A61EAF5F4}" dt="2022-05-22T03:09:00.431" v="96"/>
          <ac:cxnSpMkLst>
            <pc:docMk/>
            <pc:sldMk cId="4277221123" sldId="256"/>
            <ac:cxnSpMk id="17" creationId="{B48BEE9B-A2F4-4BF3-9EAD-16E1A7FC2DC6}"/>
          </ac:cxnSpMkLst>
        </pc:cxnChg>
      </pc:sldChg>
      <pc:sldChg chg="delSp mod modClrScheme delDesignElem chgLayout">
        <pc:chgData name="Roy Lamberty" userId="f10cc6e0917f4d30" providerId="Windows Live" clId="Web-{906E0BEC-41C9-424B-AE53-FA3A61EAF5F4}" dt="2022-05-22T03:09:00.431" v="96"/>
        <pc:sldMkLst>
          <pc:docMk/>
          <pc:sldMk cId="1147472650" sldId="263"/>
        </pc:sldMkLst>
        <pc:grpChg chg="del">
          <ac:chgData name="Roy Lamberty" userId="f10cc6e0917f4d30" providerId="Windows Live" clId="Web-{906E0BEC-41C9-424B-AE53-FA3A61EAF5F4}" dt="2022-05-22T03:09:00.431" v="96"/>
          <ac:grpSpMkLst>
            <pc:docMk/>
            <pc:sldMk cId="1147472650" sldId="263"/>
            <ac:grpSpMk id="12" creationId="{3F6D81C7-B083-478E-82FE-089A8CB72EB8}"/>
          </ac:grpSpMkLst>
        </pc:grpChg>
        <pc:cxnChg chg="del">
          <ac:chgData name="Roy Lamberty" userId="f10cc6e0917f4d30" providerId="Windows Live" clId="Web-{906E0BEC-41C9-424B-AE53-FA3A61EAF5F4}" dt="2022-05-22T03:09:00.431" v="96"/>
          <ac:cxnSpMkLst>
            <pc:docMk/>
            <pc:sldMk cId="1147472650" sldId="263"/>
            <ac:cxnSpMk id="18" creationId="{F06B54F2-CD11-4359-A7D6-DA7C76C091A6}"/>
          </ac:cxnSpMkLst>
        </pc:cxnChg>
      </pc:sldChg>
      <pc:sldChg chg="delSp mod modClrScheme delDesignElem chgLayout">
        <pc:chgData name="Roy Lamberty" userId="f10cc6e0917f4d30" providerId="Windows Live" clId="Web-{906E0BEC-41C9-424B-AE53-FA3A61EAF5F4}" dt="2022-05-22T03:09:00.431" v="96"/>
        <pc:sldMkLst>
          <pc:docMk/>
          <pc:sldMk cId="366271186" sldId="264"/>
        </pc:sldMkLst>
        <pc:grpChg chg="del">
          <ac:chgData name="Roy Lamberty" userId="f10cc6e0917f4d30" providerId="Windows Live" clId="Web-{906E0BEC-41C9-424B-AE53-FA3A61EAF5F4}" dt="2022-05-22T03:09:00.431" v="96"/>
          <ac:grpSpMkLst>
            <pc:docMk/>
            <pc:sldMk cId="366271186" sldId="264"/>
            <ac:grpSpMk id="4111" creationId="{3F6D81C7-B083-478E-82FE-089A8CB72EB8}"/>
          </ac:grpSpMkLst>
        </pc:grpChg>
        <pc:cxnChg chg="del">
          <ac:chgData name="Roy Lamberty" userId="f10cc6e0917f4d30" providerId="Windows Live" clId="Web-{906E0BEC-41C9-424B-AE53-FA3A61EAF5F4}" dt="2022-05-22T03:09:00.431" v="96"/>
          <ac:cxnSpMkLst>
            <pc:docMk/>
            <pc:sldMk cId="366271186" sldId="264"/>
            <ac:cxnSpMk id="4112" creationId="{F06B54F2-CD11-4359-A7D6-DA7C76C091A6}"/>
          </ac:cxnSpMkLst>
        </pc:cxnChg>
      </pc:sldChg>
      <pc:sldChg chg="modSp mod modClrScheme chgLayout">
        <pc:chgData name="Roy Lamberty" userId="f10cc6e0917f4d30" providerId="Windows Live" clId="Web-{906E0BEC-41C9-424B-AE53-FA3A61EAF5F4}" dt="2022-05-22T03:09:00.431" v="96"/>
        <pc:sldMkLst>
          <pc:docMk/>
          <pc:sldMk cId="3439994064" sldId="273"/>
        </pc:sldMkLst>
        <pc:spChg chg="mod ord">
          <ac:chgData name="Roy Lamberty" userId="f10cc6e0917f4d30" providerId="Windows Live" clId="Web-{906E0BEC-41C9-424B-AE53-FA3A61EAF5F4}" dt="2022-05-22T03:09:00.431" v="96"/>
          <ac:spMkLst>
            <pc:docMk/>
            <pc:sldMk cId="3439994064" sldId="273"/>
            <ac:spMk id="2" creationId="{1CCA7DCD-79B4-1E4C-2491-80A6F31BF3D2}"/>
          </ac:spMkLst>
        </pc:spChg>
        <pc:spChg chg="mod ord">
          <ac:chgData name="Roy Lamberty" userId="f10cc6e0917f4d30" providerId="Windows Live" clId="Web-{906E0BEC-41C9-424B-AE53-FA3A61EAF5F4}" dt="2022-05-22T03:09:00.431" v="96"/>
          <ac:spMkLst>
            <pc:docMk/>
            <pc:sldMk cId="3439994064" sldId="273"/>
            <ac:spMk id="79" creationId="{20A06057-48A3-F5D7-C374-74348EFB5DAA}"/>
          </ac:spMkLst>
        </pc:spChg>
      </pc:sldChg>
      <pc:sldChg chg="delSp modSp mod modClrScheme delDesignElem chgLayout">
        <pc:chgData name="Roy Lamberty" userId="f10cc6e0917f4d30" providerId="Windows Live" clId="Web-{906E0BEC-41C9-424B-AE53-FA3A61EAF5F4}" dt="2022-05-22T03:09:00.431" v="96"/>
        <pc:sldMkLst>
          <pc:docMk/>
          <pc:sldMk cId="4161398573" sldId="274"/>
        </pc:sldMkLst>
        <pc:spChg chg="mod ord">
          <ac:chgData name="Roy Lamberty" userId="f10cc6e0917f4d30" providerId="Windows Live" clId="Web-{906E0BEC-41C9-424B-AE53-FA3A61EAF5F4}" dt="2022-05-22T03:09:00.431" v="96"/>
          <ac:spMkLst>
            <pc:docMk/>
            <pc:sldMk cId="4161398573" sldId="274"/>
            <ac:spMk id="2" creationId="{4ECE8F25-4893-78BC-3587-7ABB70E10724}"/>
          </ac:spMkLst>
        </pc:spChg>
        <pc:spChg chg="del">
          <ac:chgData name="Roy Lamberty" userId="f10cc6e0917f4d30" providerId="Windows Live" clId="Web-{906E0BEC-41C9-424B-AE53-FA3A61EAF5F4}" dt="2022-05-22T03:09:00.431" v="96"/>
          <ac:spMkLst>
            <pc:docMk/>
            <pc:sldMk cId="4161398573" sldId="274"/>
            <ac:spMk id="48" creationId="{41708EBE-8F1C-4F88-9893-363C6C6929F4}"/>
          </ac:spMkLst>
        </pc:spChg>
        <pc:spChg chg="mod ord">
          <ac:chgData name="Roy Lamberty" userId="f10cc6e0917f4d30" providerId="Windows Live" clId="Web-{906E0BEC-41C9-424B-AE53-FA3A61EAF5F4}" dt="2022-05-22T03:09:00.431" v="96"/>
          <ac:spMkLst>
            <pc:docMk/>
            <pc:sldMk cId="4161398573" sldId="274"/>
            <ac:spMk id="51" creationId="{0DE499CA-640A-7403-1E95-5C615B625E94}"/>
          </ac:spMkLst>
        </pc:spChg>
        <pc:grpChg chg="del">
          <ac:chgData name="Roy Lamberty" userId="f10cc6e0917f4d30" providerId="Windows Live" clId="Web-{906E0BEC-41C9-424B-AE53-FA3A61EAF5F4}" dt="2022-05-22T03:09:00.431" v="96"/>
          <ac:grpSpMkLst>
            <pc:docMk/>
            <pc:sldMk cId="4161398573" sldId="274"/>
            <ac:grpSpMk id="46" creationId="{C4018560-A1B9-4D3C-B032-951724CDD776}"/>
          </ac:grpSpMkLst>
        </pc:grpChg>
        <pc:grpChg chg="del">
          <ac:chgData name="Roy Lamberty" userId="f10cc6e0917f4d30" providerId="Windows Live" clId="Web-{906E0BEC-41C9-424B-AE53-FA3A61EAF5F4}" dt="2022-05-22T03:09:00.431" v="96"/>
          <ac:grpSpMkLst>
            <pc:docMk/>
            <pc:sldMk cId="4161398573" sldId="274"/>
            <ac:grpSpMk id="49" creationId="{03008F04-25AC-4851-913F-8E3AE20B177E}"/>
          </ac:grpSpMkLst>
        </pc:grpChg>
        <pc:picChg chg="mod ord">
          <ac:chgData name="Roy Lamberty" userId="f10cc6e0917f4d30" providerId="Windows Live" clId="Web-{906E0BEC-41C9-424B-AE53-FA3A61EAF5F4}" dt="2022-05-22T03:09:00.431" v="96"/>
          <ac:picMkLst>
            <pc:docMk/>
            <pc:sldMk cId="4161398573" sldId="274"/>
            <ac:picMk id="5" creationId="{221CDE65-02D7-6A34-45EE-B15C10DE11DB}"/>
          </ac:picMkLst>
        </pc:picChg>
        <pc:cxnChg chg="del">
          <ac:chgData name="Roy Lamberty" userId="f10cc6e0917f4d30" providerId="Windows Live" clId="Web-{906E0BEC-41C9-424B-AE53-FA3A61EAF5F4}" dt="2022-05-22T03:09:00.431" v="96"/>
          <ac:cxnSpMkLst>
            <pc:docMk/>
            <pc:sldMk cId="4161398573" sldId="274"/>
            <ac:cxnSpMk id="47" creationId="{680E036D-DDAD-4AFE-AB68-D910280A7617}"/>
          </ac:cxnSpMkLst>
        </pc:cxnChg>
        <pc:cxnChg chg="del">
          <ac:chgData name="Roy Lamberty" userId="f10cc6e0917f4d30" providerId="Windows Live" clId="Web-{906E0BEC-41C9-424B-AE53-FA3A61EAF5F4}" dt="2022-05-22T03:09:00.431" v="96"/>
          <ac:cxnSpMkLst>
            <pc:docMk/>
            <pc:sldMk cId="4161398573" sldId="274"/>
            <ac:cxnSpMk id="50" creationId="{34C3C3E8-6B5D-49DA-997A-3582B89CDD25}"/>
          </ac:cxnSpMkLst>
        </pc:cxnChg>
      </pc:sldChg>
      <pc:sldChg chg="delSp mod modClrScheme delDesignElem chgLayout">
        <pc:chgData name="Roy Lamberty" userId="f10cc6e0917f4d30" providerId="Windows Live" clId="Web-{906E0BEC-41C9-424B-AE53-FA3A61EAF5F4}" dt="2022-05-22T03:09:00.431" v="96"/>
        <pc:sldMkLst>
          <pc:docMk/>
          <pc:sldMk cId="1452271583" sldId="277"/>
        </pc:sldMkLst>
        <pc:spChg chg="del">
          <ac:chgData name="Roy Lamberty" userId="f10cc6e0917f4d30" providerId="Windows Live" clId="Web-{906E0BEC-41C9-424B-AE53-FA3A61EAF5F4}" dt="2022-05-22T03:09:00.431" v="96"/>
          <ac:spMkLst>
            <pc:docMk/>
            <pc:sldMk cId="1452271583" sldId="277"/>
            <ac:spMk id="10" creationId="{E1750109-3B91-4506-B997-0CD8E35A1488}"/>
          </ac:spMkLst>
        </pc:spChg>
        <pc:spChg chg="del">
          <ac:chgData name="Roy Lamberty" userId="f10cc6e0917f4d30" providerId="Windows Live" clId="Web-{906E0BEC-41C9-424B-AE53-FA3A61EAF5F4}" dt="2022-05-22T03:09:00.431" v="96"/>
          <ac:spMkLst>
            <pc:docMk/>
            <pc:sldMk cId="1452271583" sldId="277"/>
            <ac:spMk id="11" creationId="{E72D8D1B-59F6-4FF3-8547-9BBB6129F2FA}"/>
          </ac:spMkLst>
        </pc:spChg>
        <pc:spChg chg="del">
          <ac:chgData name="Roy Lamberty" userId="f10cc6e0917f4d30" providerId="Windows Live" clId="Web-{906E0BEC-41C9-424B-AE53-FA3A61EAF5F4}" dt="2022-05-22T03:09:00.431" v="96"/>
          <ac:spMkLst>
            <pc:docMk/>
            <pc:sldMk cId="1452271583" sldId="277"/>
            <ac:spMk id="13" creationId="{2C444748-5A8D-4B53-89FE-42B455DFA2D1}"/>
          </ac:spMkLst>
        </pc:spChg>
        <pc:spChg chg="del">
          <ac:chgData name="Roy Lamberty" userId="f10cc6e0917f4d30" providerId="Windows Live" clId="Web-{906E0BEC-41C9-424B-AE53-FA3A61EAF5F4}" dt="2022-05-22T03:09:00.431" v="96"/>
          <ac:spMkLst>
            <pc:docMk/>
            <pc:sldMk cId="1452271583" sldId="277"/>
            <ac:spMk id="15" creationId="{14044C96-7CFD-44DB-A579-D77B0D37C681}"/>
          </ac:spMkLst>
        </pc:spChg>
        <pc:spChg chg="del">
          <ac:chgData name="Roy Lamberty" userId="f10cc6e0917f4d30" providerId="Windows Live" clId="Web-{906E0BEC-41C9-424B-AE53-FA3A61EAF5F4}" dt="2022-05-22T03:09:00.431" v="96"/>
          <ac:spMkLst>
            <pc:docMk/>
            <pc:sldMk cId="1452271583" sldId="277"/>
            <ac:spMk id="20" creationId="{8FC8C21F-9484-4A71-ABFA-6C10682FAC3E}"/>
          </ac:spMkLst>
        </pc:spChg>
        <pc:spChg chg="del">
          <ac:chgData name="Roy Lamberty" userId="f10cc6e0917f4d30" providerId="Windows Live" clId="Web-{906E0BEC-41C9-424B-AE53-FA3A61EAF5F4}" dt="2022-05-22T03:09:00.431" v="96"/>
          <ac:spMkLst>
            <pc:docMk/>
            <pc:sldMk cId="1452271583" sldId="277"/>
            <ac:spMk id="22" creationId="{F4FFA271-A10A-4AC3-8F06-E3313A197A80}"/>
          </ac:spMkLst>
        </pc:spChg>
        <pc:spChg chg="del">
          <ac:chgData name="Roy Lamberty" userId="f10cc6e0917f4d30" providerId="Windows Live" clId="Web-{906E0BEC-41C9-424B-AE53-FA3A61EAF5F4}" dt="2022-05-22T03:09:00.431" v="96"/>
          <ac:spMkLst>
            <pc:docMk/>
            <pc:sldMk cId="1452271583" sldId="277"/>
            <ac:spMk id="24" creationId="{7F9FE375-3674-4B26-B67B-30AFAF78CC57}"/>
          </ac:spMkLst>
        </pc:spChg>
      </pc:sldChg>
      <pc:sldChg chg="delSp modSp mod modClrScheme delDesignElem chgLayout">
        <pc:chgData name="Roy Lamberty" userId="f10cc6e0917f4d30" providerId="Windows Live" clId="Web-{906E0BEC-41C9-424B-AE53-FA3A61EAF5F4}" dt="2022-05-22T03:09:00.431" v="96"/>
        <pc:sldMkLst>
          <pc:docMk/>
          <pc:sldMk cId="1187560052" sldId="278"/>
        </pc:sldMkLst>
        <pc:spChg chg="mod ord">
          <ac:chgData name="Roy Lamberty" userId="f10cc6e0917f4d30" providerId="Windows Live" clId="Web-{906E0BEC-41C9-424B-AE53-FA3A61EAF5F4}" dt="2022-05-22T03:09:00.431" v="96"/>
          <ac:spMkLst>
            <pc:docMk/>
            <pc:sldMk cId="1187560052" sldId="278"/>
            <ac:spMk id="2" creationId="{56D678FE-8B8C-1A8D-EEA9-3A87B00EC39D}"/>
          </ac:spMkLst>
        </pc:spChg>
        <pc:spChg chg="mod ord">
          <ac:chgData name="Roy Lamberty" userId="f10cc6e0917f4d30" providerId="Windows Live" clId="Web-{906E0BEC-41C9-424B-AE53-FA3A61EAF5F4}" dt="2022-05-22T03:09:00.431" v="96"/>
          <ac:spMkLst>
            <pc:docMk/>
            <pc:sldMk cId="1187560052" sldId="278"/>
            <ac:spMk id="4" creationId="{019C22D2-8691-9D79-46E8-E7B57A24737E}"/>
          </ac:spMkLst>
        </pc:spChg>
        <pc:spChg chg="del">
          <ac:chgData name="Roy Lamberty" userId="f10cc6e0917f4d30" providerId="Windows Live" clId="Web-{906E0BEC-41C9-424B-AE53-FA3A61EAF5F4}" dt="2022-05-22T03:09:00.431" v="96"/>
          <ac:spMkLst>
            <pc:docMk/>
            <pc:sldMk cId="1187560052" sldId="278"/>
            <ac:spMk id="23" creationId="{7E61F402-3445-458A-9A2B-D28FD288390C}"/>
          </ac:spMkLst>
        </pc:spChg>
        <pc:grpChg chg="del">
          <ac:chgData name="Roy Lamberty" userId="f10cc6e0917f4d30" providerId="Windows Live" clId="Web-{906E0BEC-41C9-424B-AE53-FA3A61EAF5F4}" dt="2022-05-22T03:09:00.431" v="96"/>
          <ac:grpSpMkLst>
            <pc:docMk/>
            <pc:sldMk cId="1187560052" sldId="278"/>
            <ac:grpSpMk id="15" creationId="{3F6D81C7-B083-478E-82FE-089A8CB72EB8}"/>
          </ac:grpSpMkLst>
        </pc:grpChg>
        <pc:grpChg chg="del">
          <ac:chgData name="Roy Lamberty" userId="f10cc6e0917f4d30" providerId="Windows Live" clId="Web-{906E0BEC-41C9-424B-AE53-FA3A61EAF5F4}" dt="2022-05-22T03:09:00.431" v="96"/>
          <ac:grpSpMkLst>
            <pc:docMk/>
            <pc:sldMk cId="1187560052" sldId="278"/>
            <ac:grpSpMk id="25" creationId="{A673C096-95AE-4644-B76C-1DF1B667DC44}"/>
          </ac:grpSpMkLst>
        </pc:grpChg>
        <pc:picChg chg="mod ord">
          <ac:chgData name="Roy Lamberty" userId="f10cc6e0917f4d30" providerId="Windows Live" clId="Web-{906E0BEC-41C9-424B-AE53-FA3A61EAF5F4}" dt="2022-05-22T03:09:00.431" v="96"/>
          <ac:picMkLst>
            <pc:docMk/>
            <pc:sldMk cId="1187560052" sldId="278"/>
            <ac:picMk id="10" creationId="{25EB36CB-B1DB-3791-80D0-AAE1F52E464A}"/>
          </ac:picMkLst>
        </pc:picChg>
        <pc:cxnChg chg="del">
          <ac:chgData name="Roy Lamberty" userId="f10cc6e0917f4d30" providerId="Windows Live" clId="Web-{906E0BEC-41C9-424B-AE53-FA3A61EAF5F4}" dt="2022-05-22T03:09:00.431" v="96"/>
          <ac:cxnSpMkLst>
            <pc:docMk/>
            <pc:sldMk cId="1187560052" sldId="278"/>
            <ac:cxnSpMk id="21" creationId="{F06B54F2-CD11-4359-A7D6-DA7C76C091A6}"/>
          </ac:cxnSpMkLst>
        </pc:cxnChg>
        <pc:cxnChg chg="del">
          <ac:chgData name="Roy Lamberty" userId="f10cc6e0917f4d30" providerId="Windows Live" clId="Web-{906E0BEC-41C9-424B-AE53-FA3A61EAF5F4}" dt="2022-05-22T03:09:00.431" v="96"/>
          <ac:cxnSpMkLst>
            <pc:docMk/>
            <pc:sldMk cId="1187560052" sldId="278"/>
            <ac:cxnSpMk id="31" creationId="{2BE880E9-2B86-4CDB-B5B7-308745CDD19D}"/>
          </ac:cxnSpMkLst>
        </pc:cxnChg>
      </pc:sldChg>
      <pc:sldChg chg="delSp mod modClrScheme delDesignElem chgLayout">
        <pc:chgData name="Roy Lamberty" userId="f10cc6e0917f4d30" providerId="Windows Live" clId="Web-{906E0BEC-41C9-424B-AE53-FA3A61EAF5F4}" dt="2022-05-22T03:09:00.431" v="96"/>
        <pc:sldMkLst>
          <pc:docMk/>
          <pc:sldMk cId="2329103283" sldId="280"/>
        </pc:sldMkLst>
        <pc:spChg chg="del">
          <ac:chgData name="Roy Lamberty" userId="f10cc6e0917f4d30" providerId="Windows Live" clId="Web-{906E0BEC-41C9-424B-AE53-FA3A61EAF5F4}" dt="2022-05-22T03:09:00.431" v="96"/>
          <ac:spMkLst>
            <pc:docMk/>
            <pc:sldMk cId="2329103283" sldId="280"/>
            <ac:spMk id="4" creationId="{4434DCA8-BC57-40AE-94D7-754460957E7F}"/>
          </ac:spMkLst>
        </pc:spChg>
        <pc:spChg chg="del">
          <ac:chgData name="Roy Lamberty" userId="f10cc6e0917f4d30" providerId="Windows Live" clId="Web-{906E0BEC-41C9-424B-AE53-FA3A61EAF5F4}" dt="2022-05-22T03:09:00.431" v="96"/>
          <ac:spMkLst>
            <pc:docMk/>
            <pc:sldMk cId="2329103283" sldId="280"/>
            <ac:spMk id="6" creationId="{D43CA6E1-DE85-4998-B1CA-2B617EDF60F8}"/>
          </ac:spMkLst>
        </pc:spChg>
        <pc:picChg chg="del">
          <ac:chgData name="Roy Lamberty" userId="f10cc6e0917f4d30" providerId="Windows Live" clId="Web-{906E0BEC-41C9-424B-AE53-FA3A61EAF5F4}" dt="2022-05-22T03:09:00.431" v="96"/>
          <ac:picMkLst>
            <pc:docMk/>
            <pc:sldMk cId="2329103283" sldId="280"/>
            <ac:picMk id="5" creationId="{E93A23A1-FB7B-4C57-8240-0B6015C11161}"/>
          </ac:picMkLst>
        </pc:picChg>
        <pc:picChg chg="del">
          <ac:chgData name="Roy Lamberty" userId="f10cc6e0917f4d30" providerId="Windows Live" clId="Web-{906E0BEC-41C9-424B-AE53-FA3A61EAF5F4}" dt="2022-05-22T03:09:00.431" v="96"/>
          <ac:picMkLst>
            <pc:docMk/>
            <pc:sldMk cId="2329103283" sldId="280"/>
            <ac:picMk id="8" creationId="{AD162A3C-D7A8-4B2A-94B1-73192CBC573B}"/>
          </ac:picMkLst>
        </pc:picChg>
        <pc:picChg chg="del">
          <ac:chgData name="Roy Lamberty" userId="f10cc6e0917f4d30" providerId="Windows Live" clId="Web-{906E0BEC-41C9-424B-AE53-FA3A61EAF5F4}" dt="2022-05-22T03:09:00.431" v="96"/>
          <ac:picMkLst>
            <pc:docMk/>
            <pc:sldMk cId="2329103283" sldId="280"/>
            <ac:picMk id="10" creationId="{6B8F1012-6DEE-4829-9F32-620A71109464}"/>
          </ac:picMkLst>
        </pc:picChg>
      </pc:sldChg>
      <pc:sldChg chg="modSp mod modClrScheme chgLayout">
        <pc:chgData name="Roy Lamberty" userId="f10cc6e0917f4d30" providerId="Windows Live" clId="Web-{906E0BEC-41C9-424B-AE53-FA3A61EAF5F4}" dt="2022-05-22T03:09:00.431" v="96"/>
        <pc:sldMkLst>
          <pc:docMk/>
          <pc:sldMk cId="2447093817" sldId="281"/>
        </pc:sldMkLst>
        <pc:spChg chg="mod ord">
          <ac:chgData name="Roy Lamberty" userId="f10cc6e0917f4d30" providerId="Windows Live" clId="Web-{906E0BEC-41C9-424B-AE53-FA3A61EAF5F4}" dt="2022-05-22T03:09:00.431" v="96"/>
          <ac:spMkLst>
            <pc:docMk/>
            <pc:sldMk cId="2447093817" sldId="281"/>
            <ac:spMk id="2" creationId="{C69DD65A-43B1-5ADC-E19C-D8FE9032D8CF}"/>
          </ac:spMkLst>
        </pc:spChg>
        <pc:spChg chg="mod ord">
          <ac:chgData name="Roy Lamberty" userId="f10cc6e0917f4d30" providerId="Windows Live" clId="Web-{906E0BEC-41C9-424B-AE53-FA3A61EAF5F4}" dt="2022-05-22T03:09:00.431" v="96"/>
          <ac:spMkLst>
            <pc:docMk/>
            <pc:sldMk cId="2447093817" sldId="281"/>
            <ac:spMk id="4" creationId="{CC708C9B-7D07-D1B5-F490-F7EF29477D51}"/>
          </ac:spMkLst>
        </pc:spChg>
        <pc:spChg chg="mod ord">
          <ac:chgData name="Roy Lamberty" userId="f10cc6e0917f4d30" providerId="Windows Live" clId="Web-{906E0BEC-41C9-424B-AE53-FA3A61EAF5F4}" dt="2022-05-22T03:09:00.431" v="96"/>
          <ac:spMkLst>
            <pc:docMk/>
            <pc:sldMk cId="2447093817" sldId="281"/>
            <ac:spMk id="6" creationId="{7F1FA7FE-3A5C-F948-4110-FBEE9EFAC8BE}"/>
          </ac:spMkLst>
        </pc:spChg>
      </pc:sldChg>
      <pc:sldChg chg="modSp mod modClrScheme chgLayout">
        <pc:chgData name="Roy Lamberty" userId="f10cc6e0917f4d30" providerId="Windows Live" clId="Web-{906E0BEC-41C9-424B-AE53-FA3A61EAF5F4}" dt="2022-05-22T03:09:00.431" v="96"/>
        <pc:sldMkLst>
          <pc:docMk/>
          <pc:sldMk cId="2338993452" sldId="282"/>
        </pc:sldMkLst>
        <pc:spChg chg="mod ord">
          <ac:chgData name="Roy Lamberty" userId="f10cc6e0917f4d30" providerId="Windows Live" clId="Web-{906E0BEC-41C9-424B-AE53-FA3A61EAF5F4}" dt="2022-05-22T03:09:00.431" v="96"/>
          <ac:spMkLst>
            <pc:docMk/>
            <pc:sldMk cId="2338993452" sldId="282"/>
            <ac:spMk id="2" creationId="{FA331EEB-2A92-9B78-3801-24B5BEAC0820}"/>
          </ac:spMkLst>
        </pc:spChg>
      </pc:sldChg>
      <pc:sldChg chg="delSp modSp mod modClrScheme delDesignElem chgLayout">
        <pc:chgData name="Roy Lamberty" userId="f10cc6e0917f4d30" providerId="Windows Live" clId="Web-{906E0BEC-41C9-424B-AE53-FA3A61EAF5F4}" dt="2022-05-22T03:09:00.431" v="96"/>
        <pc:sldMkLst>
          <pc:docMk/>
          <pc:sldMk cId="3252000903" sldId="283"/>
        </pc:sldMkLst>
        <pc:spChg chg="mod ord">
          <ac:chgData name="Roy Lamberty" userId="f10cc6e0917f4d30" providerId="Windows Live" clId="Web-{906E0BEC-41C9-424B-AE53-FA3A61EAF5F4}" dt="2022-05-22T03:09:00.431" v="96"/>
          <ac:spMkLst>
            <pc:docMk/>
            <pc:sldMk cId="3252000903" sldId="283"/>
            <ac:spMk id="2" creationId="{61E5DB19-FD16-3898-D396-CE9A633628CC}"/>
          </ac:spMkLst>
        </pc:spChg>
        <pc:spChg chg="mod ord">
          <ac:chgData name="Roy Lamberty" userId="f10cc6e0917f4d30" providerId="Windows Live" clId="Web-{906E0BEC-41C9-424B-AE53-FA3A61EAF5F4}" dt="2022-05-22T03:09:00.431" v="96"/>
          <ac:spMkLst>
            <pc:docMk/>
            <pc:sldMk cId="3252000903" sldId="283"/>
            <ac:spMk id="3" creationId="{6514D595-CBA1-19CF-2B23-D286BE7DE62B}"/>
          </ac:spMkLst>
        </pc:spChg>
        <pc:spChg chg="del">
          <ac:chgData name="Roy Lamberty" userId="f10cc6e0917f4d30" providerId="Windows Live" clId="Web-{906E0BEC-41C9-424B-AE53-FA3A61EAF5F4}" dt="2022-05-22T03:09:00.431" v="96"/>
          <ac:spMkLst>
            <pc:docMk/>
            <pc:sldMk cId="3252000903" sldId="283"/>
            <ac:spMk id="64" creationId="{E0837993-CF68-4B71-B30D-9FF2DBDC69D1}"/>
          </ac:spMkLst>
        </pc:spChg>
        <pc:grpChg chg="del">
          <ac:chgData name="Roy Lamberty" userId="f10cc6e0917f4d30" providerId="Windows Live" clId="Web-{906E0BEC-41C9-424B-AE53-FA3A61EAF5F4}" dt="2022-05-22T03:09:00.431" v="96"/>
          <ac:grpSpMkLst>
            <pc:docMk/>
            <pc:sldMk cId="3252000903" sldId="283"/>
            <ac:grpSpMk id="65" creationId="{5BC1EB0E-C682-4477-94FF-E3696ACD5A6A}"/>
          </ac:grpSpMkLst>
        </pc:grpChg>
      </pc:sldChg>
      <pc:sldChg chg="addSp delSp modSp add mod replId modClrScheme delDesignElem chgLayout">
        <pc:chgData name="Roy Lamberty" userId="f10cc6e0917f4d30" providerId="Windows Live" clId="Web-{906E0BEC-41C9-424B-AE53-FA3A61EAF5F4}" dt="2022-05-22T03:31:00.257" v="282" actId="1076"/>
        <pc:sldMkLst>
          <pc:docMk/>
          <pc:sldMk cId="3492200083" sldId="284"/>
        </pc:sldMkLst>
        <pc:spChg chg="mod">
          <ac:chgData name="Roy Lamberty" userId="f10cc6e0917f4d30" providerId="Windows Live" clId="Web-{906E0BEC-41C9-424B-AE53-FA3A61EAF5F4}" dt="2022-05-22T02:36:06.534" v="58" actId="20577"/>
          <ac:spMkLst>
            <pc:docMk/>
            <pc:sldMk cId="3492200083" sldId="284"/>
            <ac:spMk id="2" creationId="{F929E67B-8018-42D5-970D-4D99A19515DA}"/>
          </ac:spMkLst>
        </pc:spChg>
        <pc:spChg chg="mod">
          <ac:chgData name="Roy Lamberty" userId="f10cc6e0917f4d30" providerId="Windows Live" clId="Web-{906E0BEC-41C9-424B-AE53-FA3A61EAF5F4}" dt="2022-05-22T03:08:05.695" v="93" actId="20577"/>
          <ac:spMkLst>
            <pc:docMk/>
            <pc:sldMk cId="3492200083" sldId="284"/>
            <ac:spMk id="3" creationId="{4D68A997-48A6-4EE6-A931-7B27D3597359}"/>
          </ac:spMkLst>
        </pc:spChg>
        <pc:spChg chg="add del">
          <ac:chgData name="Roy Lamberty" userId="f10cc6e0917f4d30" providerId="Windows Live" clId="Web-{906E0BEC-41C9-424B-AE53-FA3A61EAF5F4}" dt="2022-05-22T03:17:09.629" v="149"/>
          <ac:spMkLst>
            <pc:docMk/>
            <pc:sldMk cId="3492200083" sldId="284"/>
            <ac:spMk id="10" creationId="{2CC3AEC5-740F-E802-6560-B50EB3ED1E94}"/>
          </ac:spMkLst>
        </pc:spChg>
        <pc:spChg chg="add mod">
          <ac:chgData name="Roy Lamberty" userId="f10cc6e0917f4d30" providerId="Windows Live" clId="Web-{906E0BEC-41C9-424B-AE53-FA3A61EAF5F4}" dt="2022-05-22T03:28:53.989" v="249" actId="1076"/>
          <ac:spMkLst>
            <pc:docMk/>
            <pc:sldMk cId="3492200083" sldId="284"/>
            <ac:spMk id="12" creationId="{47E5C52E-A33C-9F22-E018-76DF901771F6}"/>
          </ac:spMkLst>
        </pc:spChg>
        <pc:spChg chg="add mod">
          <ac:chgData name="Roy Lamberty" userId="f10cc6e0917f4d30" providerId="Windows Live" clId="Web-{906E0BEC-41C9-424B-AE53-FA3A61EAF5F4}" dt="2022-05-22T03:28:14.613" v="233" actId="1076"/>
          <ac:spMkLst>
            <pc:docMk/>
            <pc:sldMk cId="3492200083" sldId="284"/>
            <ac:spMk id="27" creationId="{C2036E34-FF1B-069E-33A5-9E2DECF1E4C1}"/>
          </ac:spMkLst>
        </pc:spChg>
        <pc:spChg chg="add mod">
          <ac:chgData name="Roy Lamberty" userId="f10cc6e0917f4d30" providerId="Windows Live" clId="Web-{906E0BEC-41C9-424B-AE53-FA3A61EAF5F4}" dt="2022-05-22T03:29:20.880" v="257" actId="20577"/>
          <ac:spMkLst>
            <pc:docMk/>
            <pc:sldMk cId="3492200083" sldId="284"/>
            <ac:spMk id="28" creationId="{6B1AAB28-53E0-5382-3D5C-B4AC5C3D0EF2}"/>
          </ac:spMkLst>
        </pc:spChg>
        <pc:spChg chg="add mod">
          <ac:chgData name="Roy Lamberty" userId="f10cc6e0917f4d30" providerId="Windows Live" clId="Web-{906E0BEC-41C9-424B-AE53-FA3A61EAF5F4}" dt="2022-05-22T03:29:07.192" v="251" actId="20577"/>
          <ac:spMkLst>
            <pc:docMk/>
            <pc:sldMk cId="3492200083" sldId="284"/>
            <ac:spMk id="29" creationId="{588B8864-9DDF-C9BC-0725-4F401F1B9C16}"/>
          </ac:spMkLst>
        </pc:spChg>
        <pc:spChg chg="add mod">
          <ac:chgData name="Roy Lamberty" userId="f10cc6e0917f4d30" providerId="Windows Live" clId="Web-{906E0BEC-41C9-424B-AE53-FA3A61EAF5F4}" dt="2022-05-22T03:29:16.380" v="256" actId="20577"/>
          <ac:spMkLst>
            <pc:docMk/>
            <pc:sldMk cId="3492200083" sldId="284"/>
            <ac:spMk id="30" creationId="{088F6E27-C4EC-38DA-B1FE-C8EE56D970F3}"/>
          </ac:spMkLst>
        </pc:spChg>
        <pc:spChg chg="add del mod">
          <ac:chgData name="Roy Lamberty" userId="f10cc6e0917f4d30" providerId="Windows Live" clId="Web-{906E0BEC-41C9-424B-AE53-FA3A61EAF5F4}" dt="2022-05-22T03:31:00.257" v="282" actId="1076"/>
          <ac:spMkLst>
            <pc:docMk/>
            <pc:sldMk cId="3492200083" sldId="284"/>
            <ac:spMk id="31" creationId="{B50B0A60-E7F5-9115-501D-36A404389933}"/>
          </ac:spMkLst>
        </pc:spChg>
        <pc:spChg chg="add del">
          <ac:chgData name="Roy Lamberty" userId="f10cc6e0917f4d30" providerId="Windows Live" clId="Web-{906E0BEC-41C9-424B-AE53-FA3A61EAF5F4}" dt="2022-05-22T03:09:00.431" v="96"/>
          <ac:spMkLst>
            <pc:docMk/>
            <pc:sldMk cId="3492200083" sldId="284"/>
            <ac:spMk id="89" creationId="{544958B8-57B6-4B37-8A18-D54A32EC2D37}"/>
          </ac:spMkLst>
        </pc:spChg>
        <pc:spChg chg="add del">
          <ac:chgData name="Roy Lamberty" userId="f10cc6e0917f4d30" providerId="Windows Live" clId="Web-{906E0BEC-41C9-424B-AE53-FA3A61EAF5F4}" dt="2022-05-22T03:09:00.431" v="96"/>
          <ac:spMkLst>
            <pc:docMk/>
            <pc:sldMk cId="3492200083" sldId="284"/>
            <ac:spMk id="91" creationId="{B7E4A740-3A69-42A5-8AC0-3905D518F419}"/>
          </ac:spMkLst>
        </pc:spChg>
        <pc:grpChg chg="add del">
          <ac:chgData name="Roy Lamberty" userId="f10cc6e0917f4d30" providerId="Windows Live" clId="Web-{906E0BEC-41C9-424B-AE53-FA3A61EAF5F4}" dt="2022-05-22T03:09:00.431" v="96"/>
          <ac:grpSpMkLst>
            <pc:docMk/>
            <pc:sldMk cId="3492200083" sldId="284"/>
            <ac:grpSpMk id="93" creationId="{8283C010-53D7-404B-9300-DB1BAE1EAE91}"/>
          </ac:grpSpMkLst>
        </pc:grpChg>
        <pc:grpChg chg="del">
          <ac:chgData name="Roy Lamberty" userId="f10cc6e0917f4d30" providerId="Windows Live" clId="Web-{906E0BEC-41C9-424B-AE53-FA3A61EAF5F4}" dt="2022-05-22T03:08:20.071" v="95"/>
          <ac:grpSpMkLst>
            <pc:docMk/>
            <pc:sldMk cId="3492200083" sldId="284"/>
            <ac:grpSpMk id="4111" creationId="{3F6D81C7-B083-478E-82FE-089A8CB72EB8}"/>
          </ac:grpSpMkLst>
        </pc:grpChg>
        <pc:picChg chg="add mod ord">
          <ac:chgData name="Roy Lamberty" userId="f10cc6e0917f4d30" providerId="Windows Live" clId="Web-{906E0BEC-41C9-424B-AE53-FA3A61EAF5F4}" dt="2022-05-22T03:08:20.071" v="95"/>
          <ac:picMkLst>
            <pc:docMk/>
            <pc:sldMk cId="3492200083" sldId="284"/>
            <ac:picMk id="4" creationId="{240BD97C-A1C1-9102-BED3-0578F12ABC20}"/>
          </ac:picMkLst>
        </pc:picChg>
        <pc:picChg chg="del">
          <ac:chgData name="Roy Lamberty" userId="f10cc6e0917f4d30" providerId="Windows Live" clId="Web-{906E0BEC-41C9-424B-AE53-FA3A61EAF5F4}" dt="2022-05-22T03:08:00.883" v="92"/>
          <ac:picMkLst>
            <pc:docMk/>
            <pc:sldMk cId="3492200083" sldId="284"/>
            <ac:picMk id="4100" creationId="{F2728373-845A-401D-AA3C-2C1F53F1E8BD}"/>
          </ac:picMkLst>
        </pc:picChg>
        <pc:inkChg chg="add del">
          <ac:chgData name="Roy Lamberty" userId="f10cc6e0917f4d30" providerId="Windows Live" clId="Web-{906E0BEC-41C9-424B-AE53-FA3A61EAF5F4}" dt="2022-05-22T03:11:53.419" v="110"/>
          <ac:inkMkLst>
            <pc:docMk/>
            <pc:sldMk cId="3492200083" sldId="284"/>
            <ac:inkMk id="5" creationId="{1C9F7CB1-4F38-ADC3-1A48-BD4AABDFCA2B}"/>
          </ac:inkMkLst>
        </pc:inkChg>
        <pc:inkChg chg="add del">
          <ac:chgData name="Roy Lamberty" userId="f10cc6e0917f4d30" providerId="Windows Live" clId="Web-{906E0BEC-41C9-424B-AE53-FA3A61EAF5F4}" dt="2022-05-22T03:12:28.216" v="112"/>
          <ac:inkMkLst>
            <pc:docMk/>
            <pc:sldMk cId="3492200083" sldId="284"/>
            <ac:inkMk id="6" creationId="{EAC33671-E31C-B974-D67A-44B18DA34652}"/>
          </ac:inkMkLst>
        </pc:inkChg>
        <pc:inkChg chg="add del">
          <ac:chgData name="Roy Lamberty" userId="f10cc6e0917f4d30" providerId="Windows Live" clId="Web-{906E0BEC-41C9-424B-AE53-FA3A61EAF5F4}" dt="2022-05-22T03:12:52.045" v="114"/>
          <ac:inkMkLst>
            <pc:docMk/>
            <pc:sldMk cId="3492200083" sldId="284"/>
            <ac:inkMk id="7" creationId="{AF3B0E42-C7FC-4545-A08E-A920EBC82777}"/>
          </ac:inkMkLst>
        </pc:inkChg>
        <pc:inkChg chg="add del">
          <ac:chgData name="Roy Lamberty" userId="f10cc6e0917f4d30" providerId="Windows Live" clId="Web-{906E0BEC-41C9-424B-AE53-FA3A61EAF5F4}" dt="2022-05-22T03:13:12.530" v="116"/>
          <ac:inkMkLst>
            <pc:docMk/>
            <pc:sldMk cId="3492200083" sldId="284"/>
            <ac:inkMk id="8" creationId="{CCA7D937-33C5-8006-C74F-F9E0F11CF6F7}"/>
          </ac:inkMkLst>
        </pc:inkChg>
        <pc:inkChg chg="add">
          <ac:chgData name="Roy Lamberty" userId="f10cc6e0917f4d30" providerId="Windows Live" clId="Web-{906E0BEC-41C9-424B-AE53-FA3A61EAF5F4}" dt="2022-05-22T03:13:38.359" v="117"/>
          <ac:inkMkLst>
            <pc:docMk/>
            <pc:sldMk cId="3492200083" sldId="284"/>
            <ac:inkMk id="9" creationId="{51C2469F-E1ED-457E-1F49-F16454CBC35F}"/>
          </ac:inkMkLst>
        </pc:inkChg>
        <pc:inkChg chg="add del">
          <ac:chgData name="Roy Lamberty" userId="f10cc6e0917f4d30" providerId="Windows Live" clId="Web-{906E0BEC-41C9-424B-AE53-FA3A61EAF5F4}" dt="2022-05-22T03:14:51.813" v="120"/>
          <ac:inkMkLst>
            <pc:docMk/>
            <pc:sldMk cId="3492200083" sldId="284"/>
            <ac:inkMk id="11" creationId="{AC095C00-9A4F-B7E1-427C-41AA3200C53C}"/>
          </ac:inkMkLst>
        </pc:inkChg>
        <pc:cxnChg chg="del">
          <ac:chgData name="Roy Lamberty" userId="f10cc6e0917f4d30" providerId="Windows Live" clId="Web-{906E0BEC-41C9-424B-AE53-FA3A61EAF5F4}" dt="2022-05-22T03:08:20.071" v="95"/>
          <ac:cxnSpMkLst>
            <pc:docMk/>
            <pc:sldMk cId="3492200083" sldId="284"/>
            <ac:cxnSpMk id="4112" creationId="{F06B54F2-CD11-4359-A7D6-DA7C76C091A6}"/>
          </ac:cxnSpMkLst>
        </pc:cxnChg>
      </pc:sldChg>
      <pc:sldChg chg="addSp modSp add mod setBg modClrScheme chgLayout">
        <pc:chgData name="Roy Lamberty" userId="f10cc6e0917f4d30" providerId="Windows Live" clId="Web-{906E0BEC-41C9-424B-AE53-FA3A61EAF5F4}" dt="2022-05-22T03:10:58.074" v="108" actId="1076"/>
        <pc:sldMkLst>
          <pc:docMk/>
          <pc:sldMk cId="3965426724" sldId="285"/>
        </pc:sldMkLst>
        <pc:spChg chg="mod ord">
          <ac:chgData name="Roy Lamberty" userId="f10cc6e0917f4d30" providerId="Windows Live" clId="Web-{906E0BEC-41C9-424B-AE53-FA3A61EAF5F4}" dt="2022-05-22T03:10:58.074" v="108" actId="1076"/>
          <ac:spMkLst>
            <pc:docMk/>
            <pc:sldMk cId="3965426724" sldId="285"/>
            <ac:spMk id="3" creationId="{5E82180D-22DA-4BA8-926F-97C80D62BAC0}"/>
          </ac:spMkLst>
        </pc:spChg>
        <pc:spChg chg="mod">
          <ac:chgData name="Roy Lamberty" userId="f10cc6e0917f4d30" providerId="Windows Live" clId="Web-{906E0BEC-41C9-424B-AE53-FA3A61EAF5F4}" dt="2022-05-22T03:09:47.666" v="101" actId="20577"/>
          <ac:spMkLst>
            <pc:docMk/>
            <pc:sldMk cId="3965426724" sldId="285"/>
            <ac:spMk id="5" creationId="{46A6B0E0-A158-4330-A393-71E2CABD12E9}"/>
          </ac:spMkLst>
        </pc:spChg>
        <pc:spChg chg="add">
          <ac:chgData name="Roy Lamberty" userId="f10cc6e0917f4d30" providerId="Windows Live" clId="Web-{906E0BEC-41C9-424B-AE53-FA3A61EAF5F4}" dt="2022-05-22T03:09:30.260" v="97"/>
          <ac:spMkLst>
            <pc:docMk/>
            <pc:sldMk cId="3965426724" sldId="285"/>
            <ac:spMk id="18" creationId="{F5F01BD1-E3CB-4562-A77C-00A3ED24624B}"/>
          </ac:spMkLst>
        </pc:spChg>
        <pc:spChg chg="add">
          <ac:chgData name="Roy Lamberty" userId="f10cc6e0917f4d30" providerId="Windows Live" clId="Web-{906E0BEC-41C9-424B-AE53-FA3A61EAF5F4}" dt="2022-05-22T03:09:30.260" v="97"/>
          <ac:spMkLst>
            <pc:docMk/>
            <pc:sldMk cId="3965426724" sldId="285"/>
            <ac:spMk id="26" creationId="{75325209-1BB3-4A1C-97C2-17DCDC1659EE}"/>
          </ac:spMkLst>
        </pc:spChg>
        <pc:grpChg chg="add">
          <ac:chgData name="Roy Lamberty" userId="f10cc6e0917f4d30" providerId="Windows Live" clId="Web-{906E0BEC-41C9-424B-AE53-FA3A61EAF5F4}" dt="2022-05-22T03:09:30.260" v="97"/>
          <ac:grpSpMkLst>
            <pc:docMk/>
            <pc:sldMk cId="3965426724" sldId="285"/>
            <ac:grpSpMk id="10" creationId="{3F6D81C7-B083-478E-82FE-089A8CB72EB8}"/>
          </ac:grpSpMkLst>
        </pc:grpChg>
        <pc:grpChg chg="add">
          <ac:chgData name="Roy Lamberty" userId="f10cc6e0917f4d30" providerId="Windows Live" clId="Web-{906E0BEC-41C9-424B-AE53-FA3A61EAF5F4}" dt="2022-05-22T03:09:30.260" v="97"/>
          <ac:grpSpMkLst>
            <pc:docMk/>
            <pc:sldMk cId="3965426724" sldId="285"/>
            <ac:grpSpMk id="20" creationId="{492030E9-8BC2-4840-8C6B-991B68C51E4B}"/>
          </ac:grpSpMkLst>
        </pc:grpChg>
        <pc:picChg chg="mod">
          <ac:chgData name="Roy Lamberty" userId="f10cc6e0917f4d30" providerId="Windows Live" clId="Web-{906E0BEC-41C9-424B-AE53-FA3A61EAF5F4}" dt="2022-05-22T03:09:41.901" v="100" actId="1076"/>
          <ac:picMkLst>
            <pc:docMk/>
            <pc:sldMk cId="3965426724" sldId="285"/>
            <ac:picMk id="4" creationId="{E1DE4B20-ACDB-4581-9CB1-BAD05A472835}"/>
          </ac:picMkLst>
        </pc:picChg>
        <pc:cxnChg chg="add">
          <ac:chgData name="Roy Lamberty" userId="f10cc6e0917f4d30" providerId="Windows Live" clId="Web-{906E0BEC-41C9-424B-AE53-FA3A61EAF5F4}" dt="2022-05-22T03:09:30.260" v="97"/>
          <ac:cxnSpMkLst>
            <pc:docMk/>
            <pc:sldMk cId="3965426724" sldId="285"/>
            <ac:cxnSpMk id="16" creationId="{F06B54F2-CD11-4359-A7D6-DA7C76C091A6}"/>
          </ac:cxnSpMkLst>
        </pc:cxnChg>
        <pc:cxnChg chg="add">
          <ac:chgData name="Roy Lamberty" userId="f10cc6e0917f4d30" providerId="Windows Live" clId="Web-{906E0BEC-41C9-424B-AE53-FA3A61EAF5F4}" dt="2022-05-22T03:09:30.260" v="97"/>
          <ac:cxnSpMkLst>
            <pc:docMk/>
            <pc:sldMk cId="3965426724" sldId="285"/>
            <ac:cxnSpMk id="28" creationId="{043EE5F5-AF73-46E3-90B6-27EEFDAC3591}"/>
          </ac:cxnSpMkLst>
        </pc:cxnChg>
      </pc:sldChg>
      <pc:sldChg chg="addSp delSp modSp add mod replId modClrScheme chgLayout">
        <pc:chgData name="Roy Lamberty" userId="f10cc6e0917f4d30" providerId="Windows Live" clId="Web-{906E0BEC-41C9-424B-AE53-FA3A61EAF5F4}" dt="2022-05-22T03:09:00.431" v="96"/>
        <pc:sldMkLst>
          <pc:docMk/>
          <pc:sldMk cId="1783923573" sldId="286"/>
        </pc:sldMkLst>
        <pc:spChg chg="mod">
          <ac:chgData name="Roy Lamberty" userId="f10cc6e0917f4d30" providerId="Windows Live" clId="Web-{906E0BEC-41C9-424B-AE53-FA3A61EAF5F4}" dt="2022-05-22T02:37:10.551" v="64" actId="20577"/>
          <ac:spMkLst>
            <pc:docMk/>
            <pc:sldMk cId="1783923573" sldId="286"/>
            <ac:spMk id="3" creationId="{5E82180D-22DA-4BA8-926F-97C80D62BAC0}"/>
          </ac:spMkLst>
        </pc:spChg>
        <pc:spChg chg="mod">
          <ac:chgData name="Roy Lamberty" userId="f10cc6e0917f4d30" providerId="Windows Live" clId="Web-{906E0BEC-41C9-424B-AE53-FA3A61EAF5F4}" dt="2022-05-22T03:07:17.723" v="86" actId="20577"/>
          <ac:spMkLst>
            <pc:docMk/>
            <pc:sldMk cId="1783923573" sldId="286"/>
            <ac:spMk id="5" creationId="{46A6B0E0-A158-4330-A393-71E2CABD12E9}"/>
          </ac:spMkLst>
        </pc:spChg>
        <pc:picChg chg="add mod">
          <ac:chgData name="Roy Lamberty" userId="f10cc6e0917f4d30" providerId="Windows Live" clId="Web-{906E0BEC-41C9-424B-AE53-FA3A61EAF5F4}" dt="2022-05-22T03:07:53.145" v="91" actId="1076"/>
          <ac:picMkLst>
            <pc:docMk/>
            <pc:sldMk cId="1783923573" sldId="286"/>
            <ac:picMk id="2" creationId="{FFD312FC-1F91-A09F-3857-D57BED553177}"/>
          </ac:picMkLst>
        </pc:picChg>
        <pc:picChg chg="del mod">
          <ac:chgData name="Roy Lamberty" userId="f10cc6e0917f4d30" providerId="Windows Live" clId="Web-{906E0BEC-41C9-424B-AE53-FA3A61EAF5F4}" dt="2022-05-22T03:07:42.395" v="87"/>
          <ac:picMkLst>
            <pc:docMk/>
            <pc:sldMk cId="1783923573" sldId="286"/>
            <ac:picMk id="4" creationId="{E1DE4B20-ACDB-4581-9CB1-BAD05A472835}"/>
          </ac:picMkLst>
        </pc:picChg>
      </pc:sldChg>
      <pc:sldMasterChg chg="add del addSldLayout delSldLayout">
        <pc:chgData name="Roy Lamberty" userId="f10cc6e0917f4d30" providerId="Windows Live" clId="Web-{906E0BEC-41C9-424B-AE53-FA3A61EAF5F4}" dt="2022-05-22T03:09:00.431" v="96"/>
        <pc:sldMasterMkLst>
          <pc:docMk/>
          <pc:sldMasterMk cId="0" sldId="2147483648"/>
        </pc:sldMasterMkLst>
        <pc:sldLayoutChg chg="add del">
          <pc:chgData name="Roy Lamberty" userId="f10cc6e0917f4d30" providerId="Windows Live" clId="Web-{906E0BEC-41C9-424B-AE53-FA3A61EAF5F4}" dt="2022-05-22T03:09:00.431" v="96"/>
          <pc:sldLayoutMkLst>
            <pc:docMk/>
            <pc:sldMasterMk cId="0" sldId="2147483648"/>
            <pc:sldLayoutMk cId="0" sldId="2147483649"/>
          </pc:sldLayoutMkLst>
        </pc:sldLayoutChg>
        <pc:sldLayoutChg chg="add del">
          <pc:chgData name="Roy Lamberty" userId="f10cc6e0917f4d30" providerId="Windows Live" clId="Web-{906E0BEC-41C9-424B-AE53-FA3A61EAF5F4}" dt="2022-05-22T03:09:00.431" v="96"/>
          <pc:sldLayoutMkLst>
            <pc:docMk/>
            <pc:sldMasterMk cId="0" sldId="2147483648"/>
            <pc:sldLayoutMk cId="0" sldId="2147483650"/>
          </pc:sldLayoutMkLst>
        </pc:sldLayoutChg>
        <pc:sldLayoutChg chg="add del">
          <pc:chgData name="Roy Lamberty" userId="f10cc6e0917f4d30" providerId="Windows Live" clId="Web-{906E0BEC-41C9-424B-AE53-FA3A61EAF5F4}" dt="2022-05-22T03:09:00.431" v="96"/>
          <pc:sldLayoutMkLst>
            <pc:docMk/>
            <pc:sldMasterMk cId="0" sldId="2147483648"/>
            <pc:sldLayoutMk cId="0" sldId="2147483651"/>
          </pc:sldLayoutMkLst>
        </pc:sldLayoutChg>
        <pc:sldLayoutChg chg="add del">
          <pc:chgData name="Roy Lamberty" userId="f10cc6e0917f4d30" providerId="Windows Live" clId="Web-{906E0BEC-41C9-424B-AE53-FA3A61EAF5F4}" dt="2022-05-22T03:09:00.431" v="96"/>
          <pc:sldLayoutMkLst>
            <pc:docMk/>
            <pc:sldMasterMk cId="0" sldId="2147483648"/>
            <pc:sldLayoutMk cId="0" sldId="2147483652"/>
          </pc:sldLayoutMkLst>
        </pc:sldLayoutChg>
        <pc:sldLayoutChg chg="add del">
          <pc:chgData name="Roy Lamberty" userId="f10cc6e0917f4d30" providerId="Windows Live" clId="Web-{906E0BEC-41C9-424B-AE53-FA3A61EAF5F4}" dt="2022-05-22T03:09:00.431" v="96"/>
          <pc:sldLayoutMkLst>
            <pc:docMk/>
            <pc:sldMasterMk cId="0" sldId="2147483648"/>
            <pc:sldLayoutMk cId="0" sldId="2147483653"/>
          </pc:sldLayoutMkLst>
        </pc:sldLayoutChg>
        <pc:sldLayoutChg chg="add del">
          <pc:chgData name="Roy Lamberty" userId="f10cc6e0917f4d30" providerId="Windows Live" clId="Web-{906E0BEC-41C9-424B-AE53-FA3A61EAF5F4}" dt="2022-05-22T03:09:00.431" v="96"/>
          <pc:sldLayoutMkLst>
            <pc:docMk/>
            <pc:sldMasterMk cId="0" sldId="2147483648"/>
            <pc:sldLayoutMk cId="0" sldId="2147483654"/>
          </pc:sldLayoutMkLst>
        </pc:sldLayoutChg>
        <pc:sldLayoutChg chg="add del">
          <pc:chgData name="Roy Lamberty" userId="f10cc6e0917f4d30" providerId="Windows Live" clId="Web-{906E0BEC-41C9-424B-AE53-FA3A61EAF5F4}" dt="2022-05-22T03:09:00.431" v="96"/>
          <pc:sldLayoutMkLst>
            <pc:docMk/>
            <pc:sldMasterMk cId="0" sldId="2147483648"/>
            <pc:sldLayoutMk cId="0" sldId="2147483655"/>
          </pc:sldLayoutMkLst>
        </pc:sldLayoutChg>
        <pc:sldLayoutChg chg="add del">
          <pc:chgData name="Roy Lamberty" userId="f10cc6e0917f4d30" providerId="Windows Live" clId="Web-{906E0BEC-41C9-424B-AE53-FA3A61EAF5F4}" dt="2022-05-22T03:09:00.431" v="96"/>
          <pc:sldLayoutMkLst>
            <pc:docMk/>
            <pc:sldMasterMk cId="0" sldId="2147483648"/>
            <pc:sldLayoutMk cId="0" sldId="2147483656"/>
          </pc:sldLayoutMkLst>
        </pc:sldLayoutChg>
        <pc:sldLayoutChg chg="add del">
          <pc:chgData name="Roy Lamberty" userId="f10cc6e0917f4d30" providerId="Windows Live" clId="Web-{906E0BEC-41C9-424B-AE53-FA3A61EAF5F4}" dt="2022-05-22T03:09:00.431" v="96"/>
          <pc:sldLayoutMkLst>
            <pc:docMk/>
            <pc:sldMasterMk cId="0" sldId="2147483648"/>
            <pc:sldLayoutMk cId="0" sldId="2147483657"/>
          </pc:sldLayoutMkLst>
        </pc:sldLayoutChg>
        <pc:sldLayoutChg chg="add del">
          <pc:chgData name="Roy Lamberty" userId="f10cc6e0917f4d30" providerId="Windows Live" clId="Web-{906E0BEC-41C9-424B-AE53-FA3A61EAF5F4}" dt="2022-05-22T03:09:00.431" v="96"/>
          <pc:sldLayoutMkLst>
            <pc:docMk/>
            <pc:sldMasterMk cId="0" sldId="2147483648"/>
            <pc:sldLayoutMk cId="0" sldId="2147483658"/>
          </pc:sldLayoutMkLst>
        </pc:sldLayoutChg>
        <pc:sldLayoutChg chg="add del">
          <pc:chgData name="Roy Lamberty" userId="f10cc6e0917f4d30" providerId="Windows Live" clId="Web-{906E0BEC-41C9-424B-AE53-FA3A61EAF5F4}" dt="2022-05-22T03:09:00.431" v="96"/>
          <pc:sldLayoutMkLst>
            <pc:docMk/>
            <pc:sldMasterMk cId="0" sldId="2147483648"/>
            <pc:sldLayoutMk cId="0" sldId="2147483659"/>
          </pc:sldLayoutMkLst>
        </pc:sldLayoutChg>
      </pc:sldMasterChg>
      <pc:sldMasterChg chg="del delSldLayout">
        <pc:chgData name="Roy Lamberty" userId="f10cc6e0917f4d30" providerId="Windows Live" clId="Web-{906E0BEC-41C9-424B-AE53-FA3A61EAF5F4}" dt="2022-05-22T03:09:00.431" v="96"/>
        <pc:sldMasterMkLst>
          <pc:docMk/>
          <pc:sldMasterMk cId="78328083" sldId="2147483758"/>
        </pc:sldMasterMkLst>
        <pc:sldLayoutChg chg="del">
          <pc:chgData name="Roy Lamberty" userId="f10cc6e0917f4d30" providerId="Windows Live" clId="Web-{906E0BEC-41C9-424B-AE53-FA3A61EAF5F4}" dt="2022-05-22T03:09:00.431" v="96"/>
          <pc:sldLayoutMkLst>
            <pc:docMk/>
            <pc:sldMasterMk cId="78328083" sldId="2147483758"/>
            <pc:sldLayoutMk cId="527281483" sldId="2147483759"/>
          </pc:sldLayoutMkLst>
        </pc:sldLayoutChg>
        <pc:sldLayoutChg chg="del">
          <pc:chgData name="Roy Lamberty" userId="f10cc6e0917f4d30" providerId="Windows Live" clId="Web-{906E0BEC-41C9-424B-AE53-FA3A61EAF5F4}" dt="2022-05-22T03:09:00.431" v="96"/>
          <pc:sldLayoutMkLst>
            <pc:docMk/>
            <pc:sldMasterMk cId="78328083" sldId="2147483758"/>
            <pc:sldLayoutMk cId="3323881119" sldId="2147483760"/>
          </pc:sldLayoutMkLst>
        </pc:sldLayoutChg>
        <pc:sldLayoutChg chg="del">
          <pc:chgData name="Roy Lamberty" userId="f10cc6e0917f4d30" providerId="Windows Live" clId="Web-{906E0BEC-41C9-424B-AE53-FA3A61EAF5F4}" dt="2022-05-22T03:09:00.431" v="96"/>
          <pc:sldLayoutMkLst>
            <pc:docMk/>
            <pc:sldMasterMk cId="78328083" sldId="2147483758"/>
            <pc:sldLayoutMk cId="2482405745" sldId="2147483761"/>
          </pc:sldLayoutMkLst>
        </pc:sldLayoutChg>
        <pc:sldLayoutChg chg="del">
          <pc:chgData name="Roy Lamberty" userId="f10cc6e0917f4d30" providerId="Windows Live" clId="Web-{906E0BEC-41C9-424B-AE53-FA3A61EAF5F4}" dt="2022-05-22T03:09:00.431" v="96"/>
          <pc:sldLayoutMkLst>
            <pc:docMk/>
            <pc:sldMasterMk cId="78328083" sldId="2147483758"/>
            <pc:sldLayoutMk cId="1183011400" sldId="2147483762"/>
          </pc:sldLayoutMkLst>
        </pc:sldLayoutChg>
        <pc:sldLayoutChg chg="del">
          <pc:chgData name="Roy Lamberty" userId="f10cc6e0917f4d30" providerId="Windows Live" clId="Web-{906E0BEC-41C9-424B-AE53-FA3A61EAF5F4}" dt="2022-05-22T03:09:00.431" v="96"/>
          <pc:sldLayoutMkLst>
            <pc:docMk/>
            <pc:sldMasterMk cId="78328083" sldId="2147483758"/>
            <pc:sldLayoutMk cId="1595983218" sldId="2147483763"/>
          </pc:sldLayoutMkLst>
        </pc:sldLayoutChg>
        <pc:sldLayoutChg chg="del">
          <pc:chgData name="Roy Lamberty" userId="f10cc6e0917f4d30" providerId="Windows Live" clId="Web-{906E0BEC-41C9-424B-AE53-FA3A61EAF5F4}" dt="2022-05-22T03:09:00.431" v="96"/>
          <pc:sldLayoutMkLst>
            <pc:docMk/>
            <pc:sldMasterMk cId="78328083" sldId="2147483758"/>
            <pc:sldLayoutMk cId="1345967818" sldId="2147483764"/>
          </pc:sldLayoutMkLst>
        </pc:sldLayoutChg>
        <pc:sldLayoutChg chg="del">
          <pc:chgData name="Roy Lamberty" userId="f10cc6e0917f4d30" providerId="Windows Live" clId="Web-{906E0BEC-41C9-424B-AE53-FA3A61EAF5F4}" dt="2022-05-22T03:09:00.431" v="96"/>
          <pc:sldLayoutMkLst>
            <pc:docMk/>
            <pc:sldMasterMk cId="78328083" sldId="2147483758"/>
            <pc:sldLayoutMk cId="2712989459" sldId="2147483765"/>
          </pc:sldLayoutMkLst>
        </pc:sldLayoutChg>
        <pc:sldLayoutChg chg="del">
          <pc:chgData name="Roy Lamberty" userId="f10cc6e0917f4d30" providerId="Windows Live" clId="Web-{906E0BEC-41C9-424B-AE53-FA3A61EAF5F4}" dt="2022-05-22T03:09:00.431" v="96"/>
          <pc:sldLayoutMkLst>
            <pc:docMk/>
            <pc:sldMasterMk cId="78328083" sldId="2147483758"/>
            <pc:sldLayoutMk cId="427638819" sldId="2147483766"/>
          </pc:sldLayoutMkLst>
        </pc:sldLayoutChg>
        <pc:sldLayoutChg chg="del">
          <pc:chgData name="Roy Lamberty" userId="f10cc6e0917f4d30" providerId="Windows Live" clId="Web-{906E0BEC-41C9-424B-AE53-FA3A61EAF5F4}" dt="2022-05-22T03:09:00.431" v="96"/>
          <pc:sldLayoutMkLst>
            <pc:docMk/>
            <pc:sldMasterMk cId="78328083" sldId="2147483758"/>
            <pc:sldLayoutMk cId="928379588" sldId="2147483767"/>
          </pc:sldLayoutMkLst>
        </pc:sldLayoutChg>
        <pc:sldLayoutChg chg="del">
          <pc:chgData name="Roy Lamberty" userId="f10cc6e0917f4d30" providerId="Windows Live" clId="Web-{906E0BEC-41C9-424B-AE53-FA3A61EAF5F4}" dt="2022-05-22T03:09:00.431" v="96"/>
          <pc:sldLayoutMkLst>
            <pc:docMk/>
            <pc:sldMasterMk cId="78328083" sldId="2147483758"/>
            <pc:sldLayoutMk cId="3977052435" sldId="2147483768"/>
          </pc:sldLayoutMkLst>
        </pc:sldLayoutChg>
        <pc:sldLayoutChg chg="del">
          <pc:chgData name="Roy Lamberty" userId="f10cc6e0917f4d30" providerId="Windows Live" clId="Web-{906E0BEC-41C9-424B-AE53-FA3A61EAF5F4}" dt="2022-05-22T03:09:00.431" v="96"/>
          <pc:sldLayoutMkLst>
            <pc:docMk/>
            <pc:sldMasterMk cId="78328083" sldId="2147483758"/>
            <pc:sldLayoutMk cId="1950213297" sldId="2147483769"/>
          </pc:sldLayoutMkLst>
        </pc:sldLayoutChg>
        <pc:sldLayoutChg chg="del">
          <pc:chgData name="Roy Lamberty" userId="f10cc6e0917f4d30" providerId="Windows Live" clId="Web-{906E0BEC-41C9-424B-AE53-FA3A61EAF5F4}" dt="2022-05-22T03:09:00.431" v="96"/>
          <pc:sldLayoutMkLst>
            <pc:docMk/>
            <pc:sldMasterMk cId="78328083" sldId="2147483758"/>
            <pc:sldLayoutMk cId="2974093158" sldId="2147483770"/>
          </pc:sldLayoutMkLst>
        </pc:sldLayoutChg>
        <pc:sldLayoutChg chg="del">
          <pc:chgData name="Roy Lamberty" userId="f10cc6e0917f4d30" providerId="Windows Live" clId="Web-{906E0BEC-41C9-424B-AE53-FA3A61EAF5F4}" dt="2022-05-22T03:09:00.431" v="96"/>
          <pc:sldLayoutMkLst>
            <pc:docMk/>
            <pc:sldMasterMk cId="78328083" sldId="2147483758"/>
            <pc:sldLayoutMk cId="3306538646" sldId="2147483771"/>
          </pc:sldLayoutMkLst>
        </pc:sldLayoutChg>
        <pc:sldLayoutChg chg="del">
          <pc:chgData name="Roy Lamberty" userId="f10cc6e0917f4d30" providerId="Windows Live" clId="Web-{906E0BEC-41C9-424B-AE53-FA3A61EAF5F4}" dt="2022-05-22T03:09:00.431" v="96"/>
          <pc:sldLayoutMkLst>
            <pc:docMk/>
            <pc:sldMasterMk cId="78328083" sldId="2147483758"/>
            <pc:sldLayoutMk cId="3580439244" sldId="2147483772"/>
          </pc:sldLayoutMkLst>
        </pc:sldLayoutChg>
        <pc:sldLayoutChg chg="del">
          <pc:chgData name="Roy Lamberty" userId="f10cc6e0917f4d30" providerId="Windows Live" clId="Web-{906E0BEC-41C9-424B-AE53-FA3A61EAF5F4}" dt="2022-05-22T03:09:00.431" v="96"/>
          <pc:sldLayoutMkLst>
            <pc:docMk/>
            <pc:sldMasterMk cId="78328083" sldId="2147483758"/>
            <pc:sldLayoutMk cId="2458001539" sldId="2147483773"/>
          </pc:sldLayoutMkLst>
        </pc:sldLayoutChg>
        <pc:sldLayoutChg chg="del">
          <pc:chgData name="Roy Lamberty" userId="f10cc6e0917f4d30" providerId="Windows Live" clId="Web-{906E0BEC-41C9-424B-AE53-FA3A61EAF5F4}" dt="2022-05-22T03:09:00.431" v="96"/>
          <pc:sldLayoutMkLst>
            <pc:docMk/>
            <pc:sldMasterMk cId="78328083" sldId="2147483758"/>
            <pc:sldLayoutMk cId="348074515" sldId="2147483774"/>
          </pc:sldLayoutMkLst>
        </pc:sldLayoutChg>
        <pc:sldLayoutChg chg="del">
          <pc:chgData name="Roy Lamberty" userId="f10cc6e0917f4d30" providerId="Windows Live" clId="Web-{906E0BEC-41C9-424B-AE53-FA3A61EAF5F4}" dt="2022-05-22T03:09:00.431" v="96"/>
          <pc:sldLayoutMkLst>
            <pc:docMk/>
            <pc:sldMasterMk cId="78328083" sldId="2147483758"/>
            <pc:sldLayoutMk cId="244281334" sldId="2147483775"/>
          </pc:sldLayoutMkLst>
        </pc:sldLayoutChg>
      </pc:sldMasterChg>
      <pc:sldMasterChg chg="add addSldLayout modSldLayout">
        <pc:chgData name="Roy Lamberty" userId="f10cc6e0917f4d30" providerId="Windows Live" clId="Web-{906E0BEC-41C9-424B-AE53-FA3A61EAF5F4}" dt="2022-05-22T03:09:00.431" v="96"/>
        <pc:sldMasterMkLst>
          <pc:docMk/>
          <pc:sldMasterMk cId="866391618" sldId="2147483776"/>
        </pc:sldMasterMkLst>
        <pc:sldLayoutChg chg="add mod replId">
          <pc:chgData name="Roy Lamberty" userId="f10cc6e0917f4d30" providerId="Windows Live" clId="Web-{906E0BEC-41C9-424B-AE53-FA3A61EAF5F4}" dt="2022-05-22T03:09:00.431" v="96"/>
          <pc:sldLayoutMkLst>
            <pc:docMk/>
            <pc:sldMasterMk cId="866391618" sldId="2147483776"/>
            <pc:sldLayoutMk cId="2236675646" sldId="2147483777"/>
          </pc:sldLayoutMkLst>
        </pc:sldLayoutChg>
        <pc:sldLayoutChg chg="add mod replId">
          <pc:chgData name="Roy Lamberty" userId="f10cc6e0917f4d30" providerId="Windows Live" clId="Web-{906E0BEC-41C9-424B-AE53-FA3A61EAF5F4}" dt="2022-05-22T03:09:00.431" v="96"/>
          <pc:sldLayoutMkLst>
            <pc:docMk/>
            <pc:sldMasterMk cId="866391618" sldId="2147483776"/>
            <pc:sldLayoutMk cId="2784809354" sldId="2147483778"/>
          </pc:sldLayoutMkLst>
        </pc:sldLayoutChg>
        <pc:sldLayoutChg chg="add mod replId">
          <pc:chgData name="Roy Lamberty" userId="f10cc6e0917f4d30" providerId="Windows Live" clId="Web-{906E0BEC-41C9-424B-AE53-FA3A61EAF5F4}" dt="2022-05-22T03:09:00.431" v="96"/>
          <pc:sldLayoutMkLst>
            <pc:docMk/>
            <pc:sldMasterMk cId="866391618" sldId="2147483776"/>
            <pc:sldLayoutMk cId="3486339086" sldId="2147483779"/>
          </pc:sldLayoutMkLst>
        </pc:sldLayoutChg>
        <pc:sldLayoutChg chg="add mod replId">
          <pc:chgData name="Roy Lamberty" userId="f10cc6e0917f4d30" providerId="Windows Live" clId="Web-{906E0BEC-41C9-424B-AE53-FA3A61EAF5F4}" dt="2022-05-22T03:09:00.431" v="96"/>
          <pc:sldLayoutMkLst>
            <pc:docMk/>
            <pc:sldMasterMk cId="866391618" sldId="2147483776"/>
            <pc:sldLayoutMk cId="400458194" sldId="2147483780"/>
          </pc:sldLayoutMkLst>
        </pc:sldLayoutChg>
        <pc:sldLayoutChg chg="add mod replId">
          <pc:chgData name="Roy Lamberty" userId="f10cc6e0917f4d30" providerId="Windows Live" clId="Web-{906E0BEC-41C9-424B-AE53-FA3A61EAF5F4}" dt="2022-05-22T03:09:00.431" v="96"/>
          <pc:sldLayoutMkLst>
            <pc:docMk/>
            <pc:sldMasterMk cId="866391618" sldId="2147483776"/>
            <pc:sldLayoutMk cId="1975664891" sldId="2147483781"/>
          </pc:sldLayoutMkLst>
        </pc:sldLayoutChg>
        <pc:sldLayoutChg chg="add mod replId">
          <pc:chgData name="Roy Lamberty" userId="f10cc6e0917f4d30" providerId="Windows Live" clId="Web-{906E0BEC-41C9-424B-AE53-FA3A61EAF5F4}" dt="2022-05-22T03:09:00.431" v="96"/>
          <pc:sldLayoutMkLst>
            <pc:docMk/>
            <pc:sldMasterMk cId="866391618" sldId="2147483776"/>
            <pc:sldLayoutMk cId="1161276769" sldId="2147483782"/>
          </pc:sldLayoutMkLst>
        </pc:sldLayoutChg>
        <pc:sldLayoutChg chg="add mod replId">
          <pc:chgData name="Roy Lamberty" userId="f10cc6e0917f4d30" providerId="Windows Live" clId="Web-{906E0BEC-41C9-424B-AE53-FA3A61EAF5F4}" dt="2022-05-22T03:09:00.431" v="96"/>
          <pc:sldLayoutMkLst>
            <pc:docMk/>
            <pc:sldMasterMk cId="866391618" sldId="2147483776"/>
            <pc:sldLayoutMk cId="1721161164" sldId="2147483783"/>
          </pc:sldLayoutMkLst>
        </pc:sldLayoutChg>
        <pc:sldLayoutChg chg="add mod replId">
          <pc:chgData name="Roy Lamberty" userId="f10cc6e0917f4d30" providerId="Windows Live" clId="Web-{906E0BEC-41C9-424B-AE53-FA3A61EAF5F4}" dt="2022-05-22T03:09:00.431" v="96"/>
          <pc:sldLayoutMkLst>
            <pc:docMk/>
            <pc:sldMasterMk cId="866391618" sldId="2147483776"/>
            <pc:sldLayoutMk cId="3735126735" sldId="2147483784"/>
          </pc:sldLayoutMkLst>
        </pc:sldLayoutChg>
        <pc:sldLayoutChg chg="add mod replId">
          <pc:chgData name="Roy Lamberty" userId="f10cc6e0917f4d30" providerId="Windows Live" clId="Web-{906E0BEC-41C9-424B-AE53-FA3A61EAF5F4}" dt="2022-05-22T03:09:00.431" v="96"/>
          <pc:sldLayoutMkLst>
            <pc:docMk/>
            <pc:sldMasterMk cId="866391618" sldId="2147483776"/>
            <pc:sldLayoutMk cId="3669675964" sldId="2147483785"/>
          </pc:sldLayoutMkLst>
        </pc:sldLayoutChg>
        <pc:sldLayoutChg chg="add mod replId">
          <pc:chgData name="Roy Lamberty" userId="f10cc6e0917f4d30" providerId="Windows Live" clId="Web-{906E0BEC-41C9-424B-AE53-FA3A61EAF5F4}" dt="2022-05-22T03:09:00.431" v="96"/>
          <pc:sldLayoutMkLst>
            <pc:docMk/>
            <pc:sldMasterMk cId="866391618" sldId="2147483776"/>
            <pc:sldLayoutMk cId="1653920384" sldId="2147483786"/>
          </pc:sldLayoutMkLst>
        </pc:sldLayoutChg>
        <pc:sldLayoutChg chg="add mod replId">
          <pc:chgData name="Roy Lamberty" userId="f10cc6e0917f4d30" providerId="Windows Live" clId="Web-{906E0BEC-41C9-424B-AE53-FA3A61EAF5F4}" dt="2022-05-22T03:09:00.431" v="96"/>
          <pc:sldLayoutMkLst>
            <pc:docMk/>
            <pc:sldMasterMk cId="866391618" sldId="2147483776"/>
            <pc:sldLayoutMk cId="1055391838" sldId="2147483787"/>
          </pc:sldLayoutMkLst>
        </pc:sldLayoutChg>
        <pc:sldLayoutChg chg="add mod replId">
          <pc:chgData name="Roy Lamberty" userId="f10cc6e0917f4d30" providerId="Windows Live" clId="Web-{906E0BEC-41C9-424B-AE53-FA3A61EAF5F4}" dt="2022-05-22T03:09:00.431" v="96"/>
          <pc:sldLayoutMkLst>
            <pc:docMk/>
            <pc:sldMasterMk cId="866391618" sldId="2147483776"/>
            <pc:sldLayoutMk cId="3452040196" sldId="2147483788"/>
          </pc:sldLayoutMkLst>
        </pc:sldLayoutChg>
        <pc:sldLayoutChg chg="add mod replId">
          <pc:chgData name="Roy Lamberty" userId="f10cc6e0917f4d30" providerId="Windows Live" clId="Web-{906E0BEC-41C9-424B-AE53-FA3A61EAF5F4}" dt="2022-05-22T03:09:00.431" v="96"/>
          <pc:sldLayoutMkLst>
            <pc:docMk/>
            <pc:sldMasterMk cId="866391618" sldId="2147483776"/>
            <pc:sldLayoutMk cId="19791170" sldId="2147483789"/>
          </pc:sldLayoutMkLst>
        </pc:sldLayoutChg>
        <pc:sldLayoutChg chg="add mod replId">
          <pc:chgData name="Roy Lamberty" userId="f10cc6e0917f4d30" providerId="Windows Live" clId="Web-{906E0BEC-41C9-424B-AE53-FA3A61EAF5F4}" dt="2022-05-22T03:09:00.431" v="96"/>
          <pc:sldLayoutMkLst>
            <pc:docMk/>
            <pc:sldMasterMk cId="866391618" sldId="2147483776"/>
            <pc:sldLayoutMk cId="919750335" sldId="2147483790"/>
          </pc:sldLayoutMkLst>
        </pc:sldLayoutChg>
        <pc:sldLayoutChg chg="add mod replId">
          <pc:chgData name="Roy Lamberty" userId="f10cc6e0917f4d30" providerId="Windows Live" clId="Web-{906E0BEC-41C9-424B-AE53-FA3A61EAF5F4}" dt="2022-05-22T03:09:00.431" v="96"/>
          <pc:sldLayoutMkLst>
            <pc:docMk/>
            <pc:sldMasterMk cId="866391618" sldId="2147483776"/>
            <pc:sldLayoutMk cId="2202247625" sldId="2147483791"/>
          </pc:sldLayoutMkLst>
        </pc:sldLayoutChg>
        <pc:sldLayoutChg chg="add mod replId">
          <pc:chgData name="Roy Lamberty" userId="f10cc6e0917f4d30" providerId="Windows Live" clId="Web-{906E0BEC-41C9-424B-AE53-FA3A61EAF5F4}" dt="2022-05-22T03:09:00.431" v="96"/>
          <pc:sldLayoutMkLst>
            <pc:docMk/>
            <pc:sldMasterMk cId="866391618" sldId="2147483776"/>
            <pc:sldLayoutMk cId="1867598638" sldId="2147483792"/>
          </pc:sldLayoutMkLst>
        </pc:sldLayoutChg>
        <pc:sldLayoutChg chg="add mod replId">
          <pc:chgData name="Roy Lamberty" userId="f10cc6e0917f4d30" providerId="Windows Live" clId="Web-{906E0BEC-41C9-424B-AE53-FA3A61EAF5F4}" dt="2022-05-22T03:09:00.431" v="96"/>
          <pc:sldLayoutMkLst>
            <pc:docMk/>
            <pc:sldMasterMk cId="866391618" sldId="2147483776"/>
            <pc:sldLayoutMk cId="3878375365" sldId="2147483793"/>
          </pc:sldLayoutMkLst>
        </pc:sldLayoutChg>
      </pc:sldMasterChg>
    </pc:docChg>
  </pc:docChgLst>
  <pc:docChgLst>
    <pc:chgData name="Roy Lamberty" userId="f10cc6e0917f4d30" providerId="Windows Live" clId="Web-{A030EA19-FB8B-431D-A995-D1922977DC7D}"/>
    <pc:docChg chg="modSld">
      <pc:chgData name="Roy Lamberty" userId="f10cc6e0917f4d30" providerId="Windows Live" clId="Web-{A030EA19-FB8B-431D-A995-D1922977DC7D}" dt="2022-05-22T21:58:49.568" v="27" actId="20577"/>
      <pc:docMkLst>
        <pc:docMk/>
      </pc:docMkLst>
      <pc:sldChg chg="modSp">
        <pc:chgData name="Roy Lamberty" userId="f10cc6e0917f4d30" providerId="Windows Live" clId="Web-{A030EA19-FB8B-431D-A995-D1922977DC7D}" dt="2022-05-22T21:58:49.568" v="27" actId="20577"/>
        <pc:sldMkLst>
          <pc:docMk/>
          <pc:sldMk cId="366271186" sldId="264"/>
        </pc:sldMkLst>
        <pc:spChg chg="mod">
          <ac:chgData name="Roy Lamberty" userId="f10cc6e0917f4d30" providerId="Windows Live" clId="Web-{A030EA19-FB8B-431D-A995-D1922977DC7D}" dt="2022-05-22T21:58:49.568" v="27" actId="20577"/>
          <ac:spMkLst>
            <pc:docMk/>
            <pc:sldMk cId="366271186" sldId="264"/>
            <ac:spMk id="2" creationId="{F929E67B-8018-42D5-970D-4D99A19515DA}"/>
          </ac:spMkLst>
        </pc:spChg>
      </pc:sldChg>
      <pc:sldChg chg="modSp">
        <pc:chgData name="Roy Lamberty" userId="f10cc6e0917f4d30" providerId="Windows Live" clId="Web-{A030EA19-FB8B-431D-A995-D1922977DC7D}" dt="2022-05-22T21:50:51.200" v="1" actId="20577"/>
        <pc:sldMkLst>
          <pc:docMk/>
          <pc:sldMk cId="3252000903" sldId="283"/>
        </pc:sldMkLst>
        <pc:spChg chg="mod">
          <ac:chgData name="Roy Lamberty" userId="f10cc6e0917f4d30" providerId="Windows Live" clId="Web-{A030EA19-FB8B-431D-A995-D1922977DC7D}" dt="2022-05-22T21:50:51.200" v="1" actId="20577"/>
          <ac:spMkLst>
            <pc:docMk/>
            <pc:sldMk cId="3252000903" sldId="283"/>
            <ac:spMk id="24" creationId="{6514D595-CBA1-19CF-2B23-D286BE7DE62B}"/>
          </ac:spMkLst>
        </pc:spChg>
      </pc:sldChg>
    </pc:docChg>
  </pc:docChgLst>
  <pc:docChgLst>
    <pc:chgData name="Roy Lamberty" userId="f10cc6e0917f4d30" providerId="LiveId" clId="{D4C755DF-E9B2-45E2-8AB8-35123570C7D2}"/>
    <pc:docChg chg="undo redo custSel addSld delSld modSld sldOrd">
      <pc:chgData name="Roy Lamberty" userId="f10cc6e0917f4d30" providerId="LiveId" clId="{D4C755DF-E9B2-45E2-8AB8-35123570C7D2}" dt="2022-05-23T20:34:57.375" v="5079" actId="20577"/>
      <pc:docMkLst>
        <pc:docMk/>
      </pc:docMkLst>
      <pc:sldChg chg="addSp delSp modSp mod setBg addAnim setClrOvrMap delDesignElem">
        <pc:chgData name="Roy Lamberty" userId="f10cc6e0917f4d30" providerId="LiveId" clId="{D4C755DF-E9B2-45E2-8AB8-35123570C7D2}" dt="2022-05-22T13:19:30.806" v="3974" actId="26606"/>
        <pc:sldMkLst>
          <pc:docMk/>
          <pc:sldMk cId="4277221123" sldId="256"/>
        </pc:sldMkLst>
        <pc:spChg chg="mod">
          <ac:chgData name="Roy Lamberty" userId="f10cc6e0917f4d30" providerId="LiveId" clId="{D4C755DF-E9B2-45E2-8AB8-35123570C7D2}" dt="2022-05-22T13:19:30.806" v="3974" actId="26606"/>
          <ac:spMkLst>
            <pc:docMk/>
            <pc:sldMk cId="4277221123" sldId="256"/>
            <ac:spMk id="2" creationId="{248708B7-FA28-4A09-97B1-A674C1838CFC}"/>
          </ac:spMkLst>
        </pc:spChg>
        <pc:spChg chg="del">
          <ac:chgData name="Roy Lamberty" userId="f10cc6e0917f4d30" providerId="LiveId" clId="{D4C755DF-E9B2-45E2-8AB8-35123570C7D2}" dt="2022-05-08T22:17:16.019" v="35" actId="478"/>
          <ac:spMkLst>
            <pc:docMk/>
            <pc:sldMk cId="4277221123" sldId="256"/>
            <ac:spMk id="3" creationId="{D5977265-45A2-4054-9CD9-7B7B145EC4DE}"/>
          </ac:spMkLst>
        </pc:spChg>
        <pc:spChg chg="add">
          <ac:chgData name="Roy Lamberty" userId="f10cc6e0917f4d30" providerId="LiveId" clId="{D4C755DF-E9B2-45E2-8AB8-35123570C7D2}" dt="2022-05-08T22:18:58.734" v="80" actId="26606"/>
          <ac:spMkLst>
            <pc:docMk/>
            <pc:sldMk cId="4277221123" sldId="256"/>
            <ac:spMk id="15" creationId="{FDF8837B-BAE2-489A-8F93-69216307D5A5}"/>
          </ac:spMkLst>
        </pc:spChg>
        <pc:spChg chg="add del">
          <ac:chgData name="Roy Lamberty" userId="f10cc6e0917f4d30" providerId="LiveId" clId="{D4C755DF-E9B2-45E2-8AB8-35123570C7D2}" dt="2022-05-22T13:19:30.806" v="3974" actId="26606"/>
          <ac:spMkLst>
            <pc:docMk/>
            <pc:sldMk cId="4277221123" sldId="256"/>
            <ac:spMk id="16" creationId="{FDF8837B-BAE2-489A-8F93-69216307D5A5}"/>
          </ac:spMkLst>
        </pc:spChg>
        <pc:spChg chg="add del">
          <ac:chgData name="Roy Lamberty" userId="f10cc6e0917f4d30" providerId="LiveId" clId="{D4C755DF-E9B2-45E2-8AB8-35123570C7D2}" dt="2022-05-22T13:19:25.942" v="3971" actId="26606"/>
          <ac:spMkLst>
            <pc:docMk/>
            <pc:sldMk cId="4277221123" sldId="256"/>
            <ac:spMk id="21" creationId="{44BB81AE-EE4A-4AA4-8941-104B6C943598}"/>
          </ac:spMkLst>
        </pc:spChg>
        <pc:spChg chg="add del">
          <ac:chgData name="Roy Lamberty" userId="f10cc6e0917f4d30" providerId="LiveId" clId="{D4C755DF-E9B2-45E2-8AB8-35123570C7D2}" dt="2022-05-22T13:19:25.942" v="3971" actId="26606"/>
          <ac:spMkLst>
            <pc:docMk/>
            <pc:sldMk cId="4277221123" sldId="256"/>
            <ac:spMk id="23" creationId="{9B347087-DEE1-4F23-8486-A2690AA195E5}"/>
          </ac:spMkLst>
        </pc:spChg>
        <pc:spChg chg="del">
          <ac:chgData name="Roy Lamberty" userId="f10cc6e0917f4d30" providerId="LiveId" clId="{D4C755DF-E9B2-45E2-8AB8-35123570C7D2}" dt="2022-05-08T22:18:10.668" v="61"/>
          <ac:spMkLst>
            <pc:docMk/>
            <pc:sldMk cId="4277221123" sldId="256"/>
            <ac:spMk id="25" creationId="{6B695AA2-4B70-477F-AF90-536B720A1343}"/>
          </ac:spMkLst>
        </pc:spChg>
        <pc:spChg chg="del">
          <ac:chgData name="Roy Lamberty" userId="f10cc6e0917f4d30" providerId="LiveId" clId="{D4C755DF-E9B2-45E2-8AB8-35123570C7D2}" dt="2022-05-08T22:18:10.668" v="61"/>
          <ac:spMkLst>
            <pc:docMk/>
            <pc:sldMk cId="4277221123" sldId="256"/>
            <ac:spMk id="27" creationId="{F789D439-D937-4847-B1C2-C6DD2B6A6348}"/>
          </ac:spMkLst>
        </pc:spChg>
        <pc:spChg chg="add del">
          <ac:chgData name="Roy Lamberty" userId="f10cc6e0917f4d30" providerId="LiveId" clId="{D4C755DF-E9B2-45E2-8AB8-35123570C7D2}" dt="2022-05-22T13:19:25.942" v="3971" actId="26606"/>
          <ac:spMkLst>
            <pc:docMk/>
            <pc:sldMk cId="4277221123" sldId="256"/>
            <ac:spMk id="29" creationId="{AAA2202F-2A68-464D-8E53-CEBE9303D848}"/>
          </ac:spMkLst>
        </pc:spChg>
        <pc:spChg chg="add del">
          <ac:chgData name="Roy Lamberty" userId="f10cc6e0917f4d30" providerId="LiveId" clId="{D4C755DF-E9B2-45E2-8AB8-35123570C7D2}" dt="2022-05-22T13:19:30.756" v="3973" actId="26606"/>
          <ac:spMkLst>
            <pc:docMk/>
            <pc:sldMk cId="4277221123" sldId="256"/>
            <ac:spMk id="37" creationId="{FDF8837B-BAE2-489A-8F93-69216307D5A5}"/>
          </ac:spMkLst>
        </pc:spChg>
        <pc:spChg chg="add">
          <ac:chgData name="Roy Lamberty" userId="f10cc6e0917f4d30" providerId="LiveId" clId="{D4C755DF-E9B2-45E2-8AB8-35123570C7D2}" dt="2022-05-22T13:19:30.806" v="3974" actId="26606"/>
          <ac:spMkLst>
            <pc:docMk/>
            <pc:sldMk cId="4277221123" sldId="256"/>
            <ac:spMk id="40" creationId="{9B347087-DEE1-4F23-8486-A2690AA195E5}"/>
          </ac:spMkLst>
        </pc:spChg>
        <pc:spChg chg="add">
          <ac:chgData name="Roy Lamberty" userId="f10cc6e0917f4d30" providerId="LiveId" clId="{D4C755DF-E9B2-45E2-8AB8-35123570C7D2}" dt="2022-05-22T13:19:30.806" v="3974" actId="26606"/>
          <ac:spMkLst>
            <pc:docMk/>
            <pc:sldMk cId="4277221123" sldId="256"/>
            <ac:spMk id="41" creationId="{44BB81AE-EE4A-4AA4-8941-104B6C943598}"/>
          </ac:spMkLst>
        </pc:spChg>
        <pc:spChg chg="add">
          <ac:chgData name="Roy Lamberty" userId="f10cc6e0917f4d30" providerId="LiveId" clId="{D4C755DF-E9B2-45E2-8AB8-35123570C7D2}" dt="2022-05-22T13:19:30.806" v="3974" actId="26606"/>
          <ac:spMkLst>
            <pc:docMk/>
            <pc:sldMk cId="4277221123" sldId="256"/>
            <ac:spMk id="43" creationId="{AAA2202F-2A68-464D-8E53-CEBE9303D848}"/>
          </ac:spMkLst>
        </pc:spChg>
        <pc:grpChg chg="add del">
          <ac:chgData name="Roy Lamberty" userId="f10cc6e0917f4d30" providerId="LiveId" clId="{D4C755DF-E9B2-45E2-8AB8-35123570C7D2}" dt="2022-05-22T13:19:25.942" v="3971" actId="26606"/>
          <ac:grpSpMkLst>
            <pc:docMk/>
            <pc:sldMk cId="4277221123" sldId="256"/>
            <ac:grpSpMk id="31" creationId="{5B129734-DF6D-46B8-A0E0-4F178B3AD2FC}"/>
          </ac:grpSpMkLst>
        </pc:grpChg>
        <pc:grpChg chg="add">
          <ac:chgData name="Roy Lamberty" userId="f10cc6e0917f4d30" providerId="LiveId" clId="{D4C755DF-E9B2-45E2-8AB8-35123570C7D2}" dt="2022-05-22T13:19:30.806" v="3974" actId="26606"/>
          <ac:grpSpMkLst>
            <pc:docMk/>
            <pc:sldMk cId="4277221123" sldId="256"/>
            <ac:grpSpMk id="44" creationId="{5B129734-DF6D-46B8-A0E0-4F178B3AD2FC}"/>
          </ac:grpSpMkLst>
        </pc:grpChg>
        <pc:picChg chg="add mod">
          <ac:chgData name="Roy Lamberty" userId="f10cc6e0917f4d30" providerId="LiveId" clId="{D4C755DF-E9B2-45E2-8AB8-35123570C7D2}" dt="2022-05-22T13:19:30.806" v="3974" actId="26606"/>
          <ac:picMkLst>
            <pc:docMk/>
            <pc:sldMk cId="4277221123" sldId="256"/>
            <ac:picMk id="11" creationId="{8C919805-26F8-DD1F-93ED-C4305840B75D}"/>
          </ac:picMkLst>
        </pc:picChg>
        <pc:picChg chg="del mod">
          <ac:chgData name="Roy Lamberty" userId="f10cc6e0917f4d30" providerId="LiveId" clId="{D4C755DF-E9B2-45E2-8AB8-35123570C7D2}" dt="2022-05-08T22:18:51.801" v="79" actId="478"/>
          <ac:picMkLst>
            <pc:docMk/>
            <pc:sldMk cId="4277221123" sldId="256"/>
            <ac:picMk id="20" creationId="{E49877BD-5B14-4889-B047-677F41384F7A}"/>
          </ac:picMkLst>
        </pc:picChg>
        <pc:cxnChg chg="add">
          <ac:chgData name="Roy Lamberty" userId="f10cc6e0917f4d30" providerId="LiveId" clId="{D4C755DF-E9B2-45E2-8AB8-35123570C7D2}" dt="2022-05-08T22:18:58.734" v="80" actId="26606"/>
          <ac:cxnSpMkLst>
            <pc:docMk/>
            <pc:sldMk cId="4277221123" sldId="256"/>
            <ac:cxnSpMk id="17" creationId="{B48BEE9B-A2F4-4BF3-9EAD-16E1A7FC2DC6}"/>
          </ac:cxnSpMkLst>
        </pc:cxnChg>
        <pc:cxnChg chg="add del">
          <ac:chgData name="Roy Lamberty" userId="f10cc6e0917f4d30" providerId="LiveId" clId="{D4C755DF-E9B2-45E2-8AB8-35123570C7D2}" dt="2022-05-22T13:19:30.806" v="3974" actId="26606"/>
          <ac:cxnSpMkLst>
            <pc:docMk/>
            <pc:sldMk cId="4277221123" sldId="256"/>
            <ac:cxnSpMk id="18" creationId="{B48BEE9B-A2F4-4BF3-9EAD-16E1A7FC2DC6}"/>
          </ac:cxnSpMkLst>
        </pc:cxnChg>
        <pc:cxnChg chg="add del">
          <ac:chgData name="Roy Lamberty" userId="f10cc6e0917f4d30" providerId="LiveId" clId="{D4C755DF-E9B2-45E2-8AB8-35123570C7D2}" dt="2022-05-22T13:19:25.942" v="3971" actId="26606"/>
          <ac:cxnSpMkLst>
            <pc:docMk/>
            <pc:sldMk cId="4277221123" sldId="256"/>
            <ac:cxnSpMk id="22" creationId="{4AA791FC-1AEF-4561-93B5-6B9E981BBB74}"/>
          </ac:cxnSpMkLst>
        </pc:cxnChg>
        <pc:cxnChg chg="add del">
          <ac:chgData name="Roy Lamberty" userId="f10cc6e0917f4d30" providerId="LiveId" clId="{D4C755DF-E9B2-45E2-8AB8-35123570C7D2}" dt="2022-05-22T13:19:30.756" v="3973" actId="26606"/>
          <ac:cxnSpMkLst>
            <pc:docMk/>
            <pc:sldMk cId="4277221123" sldId="256"/>
            <ac:cxnSpMk id="38" creationId="{B48BEE9B-A2F4-4BF3-9EAD-16E1A7FC2DC6}"/>
          </ac:cxnSpMkLst>
        </pc:cxnChg>
        <pc:cxnChg chg="add">
          <ac:chgData name="Roy Lamberty" userId="f10cc6e0917f4d30" providerId="LiveId" clId="{D4C755DF-E9B2-45E2-8AB8-35123570C7D2}" dt="2022-05-22T13:19:30.806" v="3974" actId="26606"/>
          <ac:cxnSpMkLst>
            <pc:docMk/>
            <pc:sldMk cId="4277221123" sldId="256"/>
            <ac:cxnSpMk id="42" creationId="{4AA791FC-1AEF-4561-93B5-6B9E981BBB74}"/>
          </ac:cxnSpMkLst>
        </pc:cxnChg>
      </pc:sldChg>
      <pc:sldChg chg="addSp delSp modSp del mod setBg setClrOvrMap delDesignElem">
        <pc:chgData name="Roy Lamberty" userId="f10cc6e0917f4d30" providerId="LiveId" clId="{D4C755DF-E9B2-45E2-8AB8-35123570C7D2}" dt="2022-05-17T00:17:33.747" v="3953" actId="47"/>
        <pc:sldMkLst>
          <pc:docMk/>
          <pc:sldMk cId="3058406249" sldId="259"/>
        </pc:sldMkLst>
        <pc:spChg chg="mod ord">
          <ac:chgData name="Roy Lamberty" userId="f10cc6e0917f4d30" providerId="LiveId" clId="{D4C755DF-E9B2-45E2-8AB8-35123570C7D2}" dt="2022-05-08T22:21:10.617" v="101" actId="26606"/>
          <ac:spMkLst>
            <pc:docMk/>
            <pc:sldMk cId="3058406249" sldId="259"/>
            <ac:spMk id="6" creationId="{DA8335C1-3377-487E-BB05-B8FC994154F8}"/>
          </ac:spMkLst>
        </pc:spChg>
        <pc:spChg chg="mod ord">
          <ac:chgData name="Roy Lamberty" userId="f10cc6e0917f4d30" providerId="LiveId" clId="{D4C755DF-E9B2-45E2-8AB8-35123570C7D2}" dt="2022-05-08T22:21:10.617" v="101" actId="26606"/>
          <ac:spMkLst>
            <pc:docMk/>
            <pc:sldMk cId="3058406249" sldId="259"/>
            <ac:spMk id="7" creationId="{3F1788E9-D26E-4799-9B47-CC1B12DBA0AD}"/>
          </ac:spMkLst>
        </pc:spChg>
        <pc:spChg chg="del">
          <ac:chgData name="Roy Lamberty" userId="f10cc6e0917f4d30" providerId="LiveId" clId="{D4C755DF-E9B2-45E2-8AB8-35123570C7D2}" dt="2022-05-08T22:18:10.668" v="61"/>
          <ac:spMkLst>
            <pc:docMk/>
            <pc:sldMk cId="3058406249" sldId="259"/>
            <ac:spMk id="71" creationId="{E6C8E6EB-4C59-429B-97E4-72A058CFC4FB}"/>
          </ac:spMkLst>
        </pc:spChg>
        <pc:spChg chg="del">
          <ac:chgData name="Roy Lamberty" userId="f10cc6e0917f4d30" providerId="LiveId" clId="{D4C755DF-E9B2-45E2-8AB8-35123570C7D2}" dt="2022-05-08T22:18:10.668" v="61"/>
          <ac:spMkLst>
            <pc:docMk/>
            <pc:sldMk cId="3058406249" sldId="259"/>
            <ac:spMk id="73" creationId="{B5B90362-AFCC-46A9-B41C-A257A8C5B314}"/>
          </ac:spMkLst>
        </pc:spChg>
        <pc:spChg chg="del">
          <ac:chgData name="Roy Lamberty" userId="f10cc6e0917f4d30" providerId="LiveId" clId="{D4C755DF-E9B2-45E2-8AB8-35123570C7D2}" dt="2022-05-08T22:18:10.668" v="61"/>
          <ac:spMkLst>
            <pc:docMk/>
            <pc:sldMk cId="3058406249" sldId="259"/>
            <ac:spMk id="75" creationId="{F71EF7F1-38BA-471D-8CD4-2A9AE8E35527}"/>
          </ac:spMkLst>
        </pc:spChg>
        <pc:spChg chg="del">
          <ac:chgData name="Roy Lamberty" userId="f10cc6e0917f4d30" providerId="LiveId" clId="{D4C755DF-E9B2-45E2-8AB8-35123570C7D2}" dt="2022-05-08T22:18:10.668" v="61"/>
          <ac:spMkLst>
            <pc:docMk/>
            <pc:sldMk cId="3058406249" sldId="259"/>
            <ac:spMk id="77" creationId="{1BB56EB9-078F-4952-AC1F-149C7A0AE4D5}"/>
          </ac:spMkLst>
        </pc:spChg>
        <pc:spChg chg="del">
          <ac:chgData name="Roy Lamberty" userId="f10cc6e0917f4d30" providerId="LiveId" clId="{D4C755DF-E9B2-45E2-8AB8-35123570C7D2}" dt="2022-05-08T22:18:10.668" v="61"/>
          <ac:spMkLst>
            <pc:docMk/>
            <pc:sldMk cId="3058406249" sldId="259"/>
            <ac:spMk id="79" creationId="{D3772EE4-ED5E-4D3A-A306-B22CF866786D}"/>
          </ac:spMkLst>
        </pc:spChg>
        <pc:spChg chg="del">
          <ac:chgData name="Roy Lamberty" userId="f10cc6e0917f4d30" providerId="LiveId" clId="{D4C755DF-E9B2-45E2-8AB8-35123570C7D2}" dt="2022-05-08T22:18:10.668" v="61"/>
          <ac:spMkLst>
            <pc:docMk/>
            <pc:sldMk cId="3058406249" sldId="259"/>
            <ac:spMk id="81" creationId="{10058680-D07C-4893-B2B7-91543F18AB32}"/>
          </ac:spMkLst>
        </pc:spChg>
        <pc:spChg chg="del">
          <ac:chgData name="Roy Lamberty" userId="f10cc6e0917f4d30" providerId="LiveId" clId="{D4C755DF-E9B2-45E2-8AB8-35123570C7D2}" dt="2022-05-08T22:18:10.668" v="61"/>
          <ac:spMkLst>
            <pc:docMk/>
            <pc:sldMk cId="3058406249" sldId="259"/>
            <ac:spMk id="83" creationId="{7B42427A-0A1F-4A55-8705-D9179F1E0CFB}"/>
          </ac:spMkLst>
        </pc:spChg>
        <pc:spChg chg="del">
          <ac:chgData name="Roy Lamberty" userId="f10cc6e0917f4d30" providerId="LiveId" clId="{D4C755DF-E9B2-45E2-8AB8-35123570C7D2}" dt="2022-05-08T22:18:10.668" v="61"/>
          <ac:spMkLst>
            <pc:docMk/>
            <pc:sldMk cId="3058406249" sldId="259"/>
            <ac:spMk id="85" creationId="{EE54A6FE-D8CB-48A3-900B-053D4EBD3B85}"/>
          </ac:spMkLst>
        </pc:spChg>
        <pc:spChg chg="add del">
          <ac:chgData name="Roy Lamberty" userId="f10cc6e0917f4d30" providerId="LiveId" clId="{D4C755DF-E9B2-45E2-8AB8-35123570C7D2}" dt="2022-05-08T22:21:10.617" v="101" actId="26606"/>
          <ac:spMkLst>
            <pc:docMk/>
            <pc:sldMk cId="3058406249" sldId="259"/>
            <ac:spMk id="87" creationId="{DD5289D1-D3B7-4C53-823E-280A79C02EBF}"/>
          </ac:spMkLst>
        </pc:spChg>
        <pc:spChg chg="add">
          <ac:chgData name="Roy Lamberty" userId="f10cc6e0917f4d30" providerId="LiveId" clId="{D4C755DF-E9B2-45E2-8AB8-35123570C7D2}" dt="2022-05-08T22:21:10.617" v="101" actId="26606"/>
          <ac:spMkLst>
            <pc:docMk/>
            <pc:sldMk cId="3058406249" sldId="259"/>
            <ac:spMk id="152" creationId="{06000BCC-1513-4823-993D-5C55429F9ABF}"/>
          </ac:spMkLst>
        </pc:spChg>
        <pc:spChg chg="add del">
          <ac:chgData name="Roy Lamberty" userId="f10cc6e0917f4d30" providerId="LiveId" clId="{D4C755DF-E9B2-45E2-8AB8-35123570C7D2}" dt="2022-05-08T22:21:10.617" v="101" actId="26606"/>
          <ac:spMkLst>
            <pc:docMk/>
            <pc:sldMk cId="3058406249" sldId="259"/>
            <ac:spMk id="2056" creationId="{75E66D3F-14EA-4BCD-819B-EEF581746B88}"/>
          </ac:spMkLst>
        </pc:spChg>
        <pc:grpChg chg="add">
          <ac:chgData name="Roy Lamberty" userId="f10cc6e0917f4d30" providerId="LiveId" clId="{D4C755DF-E9B2-45E2-8AB8-35123570C7D2}" dt="2022-05-08T22:21:10.617" v="101" actId="26606"/>
          <ac:grpSpMkLst>
            <pc:docMk/>
            <pc:sldMk cId="3058406249" sldId="259"/>
            <ac:grpSpMk id="144" creationId="{DFB5D1BB-0703-437B-BD1E-1D07F8A2730B}"/>
          </ac:grpSpMkLst>
        </pc:grpChg>
        <pc:grpChg chg="add">
          <ac:chgData name="Roy Lamberty" userId="f10cc6e0917f4d30" providerId="LiveId" clId="{D4C755DF-E9B2-45E2-8AB8-35123570C7D2}" dt="2022-05-08T22:21:10.617" v="101" actId="26606"/>
          <ac:grpSpMkLst>
            <pc:docMk/>
            <pc:sldMk cId="3058406249" sldId="259"/>
            <ac:grpSpMk id="154" creationId="{9C802128-BD9D-4392-845F-414FA79692E3}"/>
          </ac:grpSpMkLst>
        </pc:grpChg>
        <pc:grpChg chg="add del">
          <ac:chgData name="Roy Lamberty" userId="f10cc6e0917f4d30" providerId="LiveId" clId="{D4C755DF-E9B2-45E2-8AB8-35123570C7D2}" dt="2022-05-08T22:21:10.617" v="101" actId="26606"/>
          <ac:grpSpMkLst>
            <pc:docMk/>
            <pc:sldMk cId="3058406249" sldId="259"/>
            <ac:grpSpMk id="2052" creationId="{3F6D81C7-B083-478E-82FE-089A8CB72EB8}"/>
          </ac:grpSpMkLst>
        </pc:grpChg>
        <pc:grpChg chg="add del">
          <ac:chgData name="Roy Lamberty" userId="f10cc6e0917f4d30" providerId="LiveId" clId="{D4C755DF-E9B2-45E2-8AB8-35123570C7D2}" dt="2022-05-08T22:21:10.617" v="101" actId="26606"/>
          <ac:grpSpMkLst>
            <pc:docMk/>
            <pc:sldMk cId="3058406249" sldId="259"/>
            <ac:grpSpMk id="2057" creationId="{D49D3EDE-CC3B-4573-A04B-26F32F1B2E7C}"/>
          </ac:grpSpMkLst>
        </pc:grpChg>
        <pc:picChg chg="mod">
          <ac:chgData name="Roy Lamberty" userId="f10cc6e0917f4d30" providerId="LiveId" clId="{D4C755DF-E9B2-45E2-8AB8-35123570C7D2}" dt="2022-05-08T22:21:10.617" v="101" actId="26606"/>
          <ac:picMkLst>
            <pc:docMk/>
            <pc:sldMk cId="3058406249" sldId="259"/>
            <ac:picMk id="2050" creationId="{D660CB7F-3E15-4985-92DB-8B549AB29356}"/>
          </ac:picMkLst>
        </pc:picChg>
        <pc:cxnChg chg="add del">
          <ac:chgData name="Roy Lamberty" userId="f10cc6e0917f4d30" providerId="LiveId" clId="{D4C755DF-E9B2-45E2-8AB8-35123570C7D2}" dt="2022-05-08T22:21:10.617" v="101" actId="26606"/>
          <ac:cxnSpMkLst>
            <pc:docMk/>
            <pc:sldMk cId="3058406249" sldId="259"/>
            <ac:cxnSpMk id="89" creationId="{A456CE10-0EE3-4503-ACF3-1D53A6FDBBBF}"/>
          </ac:cxnSpMkLst>
        </pc:cxnChg>
        <pc:cxnChg chg="add">
          <ac:chgData name="Roy Lamberty" userId="f10cc6e0917f4d30" providerId="LiveId" clId="{D4C755DF-E9B2-45E2-8AB8-35123570C7D2}" dt="2022-05-08T22:21:10.617" v="101" actId="26606"/>
          <ac:cxnSpMkLst>
            <pc:docMk/>
            <pc:sldMk cId="3058406249" sldId="259"/>
            <ac:cxnSpMk id="150" creationId="{883F92AF-2403-4558-B1D7-72130A1E4BC7}"/>
          </ac:cxnSpMkLst>
        </pc:cxnChg>
        <pc:cxnChg chg="add">
          <ac:chgData name="Roy Lamberty" userId="f10cc6e0917f4d30" providerId="LiveId" clId="{D4C755DF-E9B2-45E2-8AB8-35123570C7D2}" dt="2022-05-08T22:21:10.617" v="101" actId="26606"/>
          <ac:cxnSpMkLst>
            <pc:docMk/>
            <pc:sldMk cId="3058406249" sldId="259"/>
            <ac:cxnSpMk id="160" creationId="{D847A877-BD6E-4B4B-9EB1-0725930415CE}"/>
          </ac:cxnSpMkLst>
        </pc:cxnChg>
        <pc:cxnChg chg="add del">
          <ac:chgData name="Roy Lamberty" userId="f10cc6e0917f4d30" providerId="LiveId" clId="{D4C755DF-E9B2-45E2-8AB8-35123570C7D2}" dt="2022-05-08T22:21:10.617" v="101" actId="26606"/>
          <ac:cxnSpMkLst>
            <pc:docMk/>
            <pc:sldMk cId="3058406249" sldId="259"/>
            <ac:cxnSpMk id="2055" creationId="{F06B54F2-CD11-4359-A7D6-DA7C76C091A6}"/>
          </ac:cxnSpMkLst>
        </pc:cxnChg>
      </pc:sldChg>
      <pc:sldChg chg="addSp delSp modSp del mod ord setBg setClrOvrMap delDesignElem">
        <pc:chgData name="Roy Lamberty" userId="f10cc6e0917f4d30" providerId="LiveId" clId="{D4C755DF-E9B2-45E2-8AB8-35123570C7D2}" dt="2022-05-17T00:17:46.030" v="3954" actId="47"/>
        <pc:sldMkLst>
          <pc:docMk/>
          <pc:sldMk cId="1594772247" sldId="260"/>
        </pc:sldMkLst>
        <pc:spChg chg="mod">
          <ac:chgData name="Roy Lamberty" userId="f10cc6e0917f4d30" providerId="LiveId" clId="{D4C755DF-E9B2-45E2-8AB8-35123570C7D2}" dt="2022-05-08T22:19:42.684" v="82" actId="26606"/>
          <ac:spMkLst>
            <pc:docMk/>
            <pc:sldMk cId="1594772247" sldId="260"/>
            <ac:spMk id="2" creationId="{D1A13B1E-FD64-4B29-B0F9-FA7473CD56A6}"/>
          </ac:spMkLst>
        </pc:spChg>
        <pc:spChg chg="mod">
          <ac:chgData name="Roy Lamberty" userId="f10cc6e0917f4d30" providerId="LiveId" clId="{D4C755DF-E9B2-45E2-8AB8-35123570C7D2}" dt="2022-05-08T22:19:42.684" v="82" actId="26606"/>
          <ac:spMkLst>
            <pc:docMk/>
            <pc:sldMk cId="1594772247" sldId="260"/>
            <ac:spMk id="3" creationId="{81CB64CB-88AC-4773-9B1F-9EB2002B26AE}"/>
          </ac:spMkLst>
        </pc:spChg>
        <pc:spChg chg="add">
          <ac:chgData name="Roy Lamberty" userId="f10cc6e0917f4d30" providerId="LiveId" clId="{D4C755DF-E9B2-45E2-8AB8-35123570C7D2}" dt="2022-05-08T22:19:42.684" v="82" actId="26606"/>
          <ac:spMkLst>
            <pc:docMk/>
            <pc:sldMk cId="1594772247" sldId="260"/>
            <ac:spMk id="79" creationId="{75E66D3F-14EA-4BCD-819B-EEF581746B88}"/>
          </ac:spMkLst>
        </pc:spChg>
        <pc:spChg chg="add">
          <ac:chgData name="Roy Lamberty" userId="f10cc6e0917f4d30" providerId="LiveId" clId="{D4C755DF-E9B2-45E2-8AB8-35123570C7D2}" dt="2022-05-08T22:19:42.684" v="82" actId="26606"/>
          <ac:spMkLst>
            <pc:docMk/>
            <pc:sldMk cId="1594772247" sldId="260"/>
            <ac:spMk id="87" creationId="{DD5289D1-D3B7-4C53-823E-280A79C02EBF}"/>
          </ac:spMkLst>
        </pc:spChg>
        <pc:spChg chg="del">
          <ac:chgData name="Roy Lamberty" userId="f10cc6e0917f4d30" providerId="LiveId" clId="{D4C755DF-E9B2-45E2-8AB8-35123570C7D2}" dt="2022-05-08T22:18:10.668" v="61"/>
          <ac:spMkLst>
            <pc:docMk/>
            <pc:sldMk cId="1594772247" sldId="260"/>
            <ac:spMk id="135" creationId="{DD651B61-325E-4E73-8445-38B0DE8AAAB6}"/>
          </ac:spMkLst>
        </pc:spChg>
        <pc:spChg chg="del">
          <ac:chgData name="Roy Lamberty" userId="f10cc6e0917f4d30" providerId="LiveId" clId="{D4C755DF-E9B2-45E2-8AB8-35123570C7D2}" dt="2022-05-08T22:18:10.668" v="61"/>
          <ac:spMkLst>
            <pc:docMk/>
            <pc:sldMk cId="1594772247" sldId="260"/>
            <ac:spMk id="137" creationId="{B42E5253-D3AC-4AC2-B766-8B34F13C2F5E}"/>
          </ac:spMkLst>
        </pc:spChg>
        <pc:spChg chg="del">
          <ac:chgData name="Roy Lamberty" userId="f10cc6e0917f4d30" providerId="LiveId" clId="{D4C755DF-E9B2-45E2-8AB8-35123570C7D2}" dt="2022-05-08T22:18:10.668" v="61"/>
          <ac:spMkLst>
            <pc:docMk/>
            <pc:sldMk cId="1594772247" sldId="260"/>
            <ac:spMk id="139" creationId="{10AE8D57-436A-4073-9A75-15BB5949F8B4}"/>
          </ac:spMkLst>
        </pc:spChg>
        <pc:spChg chg="del">
          <ac:chgData name="Roy Lamberty" userId="f10cc6e0917f4d30" providerId="LiveId" clId="{D4C755DF-E9B2-45E2-8AB8-35123570C7D2}" dt="2022-05-08T22:18:10.668" v="61"/>
          <ac:spMkLst>
            <pc:docMk/>
            <pc:sldMk cId="1594772247" sldId="260"/>
            <ac:spMk id="141" creationId="{88C97474-5879-4DB5-B4F3-F0357104BC8E}"/>
          </ac:spMkLst>
        </pc:spChg>
        <pc:spChg chg="del">
          <ac:chgData name="Roy Lamberty" userId="f10cc6e0917f4d30" providerId="LiveId" clId="{D4C755DF-E9B2-45E2-8AB8-35123570C7D2}" dt="2022-05-08T22:18:10.668" v="61"/>
          <ac:spMkLst>
            <pc:docMk/>
            <pc:sldMk cId="1594772247" sldId="260"/>
            <ac:spMk id="143" creationId="{9831CBB7-4817-4B54-A7F9-0AE2D0C47870}"/>
          </ac:spMkLst>
        </pc:spChg>
        <pc:spChg chg="del">
          <ac:chgData name="Roy Lamberty" userId="f10cc6e0917f4d30" providerId="LiveId" clId="{D4C755DF-E9B2-45E2-8AB8-35123570C7D2}" dt="2022-05-08T22:18:10.668" v="61"/>
          <ac:spMkLst>
            <pc:docMk/>
            <pc:sldMk cId="1594772247" sldId="260"/>
            <ac:spMk id="145" creationId="{96BC321D-B05F-4857-8880-97F61B9B7858}"/>
          </ac:spMkLst>
        </pc:spChg>
        <pc:grpChg chg="add">
          <ac:chgData name="Roy Lamberty" userId="f10cc6e0917f4d30" providerId="LiveId" clId="{D4C755DF-E9B2-45E2-8AB8-35123570C7D2}" dt="2022-05-08T22:19:42.684" v="82" actId="26606"/>
          <ac:grpSpMkLst>
            <pc:docMk/>
            <pc:sldMk cId="1594772247" sldId="260"/>
            <ac:grpSpMk id="71" creationId="{3F6D81C7-B083-478E-82FE-089A8CB72EB8}"/>
          </ac:grpSpMkLst>
        </pc:grpChg>
        <pc:grpChg chg="add">
          <ac:chgData name="Roy Lamberty" userId="f10cc6e0917f4d30" providerId="LiveId" clId="{D4C755DF-E9B2-45E2-8AB8-35123570C7D2}" dt="2022-05-08T22:19:42.684" v="82" actId="26606"/>
          <ac:grpSpMkLst>
            <pc:docMk/>
            <pc:sldMk cId="1594772247" sldId="260"/>
            <ac:grpSpMk id="81" creationId="{D49D3EDE-CC3B-4573-A04B-26F32F1B2E7C}"/>
          </ac:grpSpMkLst>
        </pc:grpChg>
        <pc:picChg chg="mod ord">
          <ac:chgData name="Roy Lamberty" userId="f10cc6e0917f4d30" providerId="LiveId" clId="{D4C755DF-E9B2-45E2-8AB8-35123570C7D2}" dt="2022-05-08T22:19:42.684" v="82" actId="26606"/>
          <ac:picMkLst>
            <pc:docMk/>
            <pc:sldMk cId="1594772247" sldId="260"/>
            <ac:picMk id="3074" creationId="{01234FF0-78FB-4D2B-8050-BA23A2C687DB}"/>
          </ac:picMkLst>
        </pc:picChg>
        <pc:cxnChg chg="add">
          <ac:chgData name="Roy Lamberty" userId="f10cc6e0917f4d30" providerId="LiveId" clId="{D4C755DF-E9B2-45E2-8AB8-35123570C7D2}" dt="2022-05-08T22:19:42.684" v="82" actId="26606"/>
          <ac:cxnSpMkLst>
            <pc:docMk/>
            <pc:sldMk cId="1594772247" sldId="260"/>
            <ac:cxnSpMk id="77" creationId="{F06B54F2-CD11-4359-A7D6-DA7C76C091A6}"/>
          </ac:cxnSpMkLst>
        </pc:cxnChg>
        <pc:cxnChg chg="add">
          <ac:chgData name="Roy Lamberty" userId="f10cc6e0917f4d30" providerId="LiveId" clId="{D4C755DF-E9B2-45E2-8AB8-35123570C7D2}" dt="2022-05-08T22:19:42.684" v="82" actId="26606"/>
          <ac:cxnSpMkLst>
            <pc:docMk/>
            <pc:sldMk cId="1594772247" sldId="260"/>
            <ac:cxnSpMk id="89" creationId="{A456CE10-0EE3-4503-ACF3-1D53A6FDBBBF}"/>
          </ac:cxnSpMkLst>
        </pc:cxnChg>
      </pc:sldChg>
      <pc:sldChg chg="addSp delSp modSp del mod setBg setClrOvrMap delDesignElem">
        <pc:chgData name="Roy Lamberty" userId="f10cc6e0917f4d30" providerId="LiveId" clId="{D4C755DF-E9B2-45E2-8AB8-35123570C7D2}" dt="2022-05-17T00:17:32.123" v="3952" actId="47"/>
        <pc:sldMkLst>
          <pc:docMk/>
          <pc:sldMk cId="3170609664" sldId="261"/>
        </pc:sldMkLst>
        <pc:spChg chg="mod">
          <ac:chgData name="Roy Lamberty" userId="f10cc6e0917f4d30" providerId="LiveId" clId="{D4C755DF-E9B2-45E2-8AB8-35123570C7D2}" dt="2022-05-08T22:21:57.400" v="105" actId="26606"/>
          <ac:spMkLst>
            <pc:docMk/>
            <pc:sldMk cId="3170609664" sldId="261"/>
            <ac:spMk id="2" creationId="{73787149-D754-4BA5-8FD9-9448EFA25DA0}"/>
          </ac:spMkLst>
        </pc:spChg>
        <pc:spChg chg="mod">
          <ac:chgData name="Roy Lamberty" userId="f10cc6e0917f4d30" providerId="LiveId" clId="{D4C755DF-E9B2-45E2-8AB8-35123570C7D2}" dt="2022-05-08T22:21:57.400" v="105" actId="26606"/>
          <ac:spMkLst>
            <pc:docMk/>
            <pc:sldMk cId="3170609664" sldId="261"/>
            <ac:spMk id="3" creationId="{12ABED7D-7430-4A55-ABE7-A9CB99868210}"/>
          </ac:spMkLst>
        </pc:spChg>
        <pc:spChg chg="del">
          <ac:chgData name="Roy Lamberty" userId="f10cc6e0917f4d30" providerId="LiveId" clId="{D4C755DF-E9B2-45E2-8AB8-35123570C7D2}" dt="2022-05-08T22:18:10.668" v="61"/>
          <ac:spMkLst>
            <pc:docMk/>
            <pc:sldMk cId="3170609664" sldId="261"/>
            <ac:spMk id="71" creationId="{DD651B61-325E-4E73-8445-38B0DE8AAAB6}"/>
          </ac:spMkLst>
        </pc:spChg>
        <pc:spChg chg="del">
          <ac:chgData name="Roy Lamberty" userId="f10cc6e0917f4d30" providerId="LiveId" clId="{D4C755DF-E9B2-45E2-8AB8-35123570C7D2}" dt="2022-05-08T22:18:10.668" v="61"/>
          <ac:spMkLst>
            <pc:docMk/>
            <pc:sldMk cId="3170609664" sldId="261"/>
            <ac:spMk id="73" creationId="{B42E5253-D3AC-4AC2-B766-8B34F13C2F5E}"/>
          </ac:spMkLst>
        </pc:spChg>
        <pc:spChg chg="del">
          <ac:chgData name="Roy Lamberty" userId="f10cc6e0917f4d30" providerId="LiveId" clId="{D4C755DF-E9B2-45E2-8AB8-35123570C7D2}" dt="2022-05-08T22:18:10.668" v="61"/>
          <ac:spMkLst>
            <pc:docMk/>
            <pc:sldMk cId="3170609664" sldId="261"/>
            <ac:spMk id="75" creationId="{10AE8D57-436A-4073-9A75-15BB5949F8B4}"/>
          </ac:spMkLst>
        </pc:spChg>
        <pc:spChg chg="del">
          <ac:chgData name="Roy Lamberty" userId="f10cc6e0917f4d30" providerId="LiveId" clId="{D4C755DF-E9B2-45E2-8AB8-35123570C7D2}" dt="2022-05-08T22:18:10.668" v="61"/>
          <ac:spMkLst>
            <pc:docMk/>
            <pc:sldMk cId="3170609664" sldId="261"/>
            <ac:spMk id="77" creationId="{88C97474-5879-4DB5-B4F3-F0357104BC8E}"/>
          </ac:spMkLst>
        </pc:spChg>
        <pc:spChg chg="del">
          <ac:chgData name="Roy Lamberty" userId="f10cc6e0917f4d30" providerId="LiveId" clId="{D4C755DF-E9B2-45E2-8AB8-35123570C7D2}" dt="2022-05-08T22:18:10.668" v="61"/>
          <ac:spMkLst>
            <pc:docMk/>
            <pc:sldMk cId="3170609664" sldId="261"/>
            <ac:spMk id="79" creationId="{9831CBB7-4817-4B54-A7F9-0AE2D0C47870}"/>
          </ac:spMkLst>
        </pc:spChg>
        <pc:spChg chg="del">
          <ac:chgData name="Roy Lamberty" userId="f10cc6e0917f4d30" providerId="LiveId" clId="{D4C755DF-E9B2-45E2-8AB8-35123570C7D2}" dt="2022-05-08T22:18:10.668" v="61"/>
          <ac:spMkLst>
            <pc:docMk/>
            <pc:sldMk cId="3170609664" sldId="261"/>
            <ac:spMk id="81" creationId="{96BC321D-B05F-4857-8880-97F61B9B7858}"/>
          </ac:spMkLst>
        </pc:spChg>
        <pc:grpChg chg="add">
          <ac:chgData name="Roy Lamberty" userId="f10cc6e0917f4d30" providerId="LiveId" clId="{D4C755DF-E9B2-45E2-8AB8-35123570C7D2}" dt="2022-05-08T22:21:57.400" v="105" actId="26606"/>
          <ac:grpSpMkLst>
            <pc:docMk/>
            <pc:sldMk cId="3170609664" sldId="261"/>
            <ac:grpSpMk id="1028" creationId="{3F6D81C7-B083-478E-82FE-089A8CB72EB8}"/>
          </ac:grpSpMkLst>
        </pc:grpChg>
        <pc:picChg chg="mod ord">
          <ac:chgData name="Roy Lamberty" userId="f10cc6e0917f4d30" providerId="LiveId" clId="{D4C755DF-E9B2-45E2-8AB8-35123570C7D2}" dt="2022-05-08T22:21:57.400" v="105" actId="26606"/>
          <ac:picMkLst>
            <pc:docMk/>
            <pc:sldMk cId="3170609664" sldId="261"/>
            <ac:picMk id="1026" creationId="{87132F8E-118B-419F-BA74-67A47EADC609}"/>
          </ac:picMkLst>
        </pc:picChg>
        <pc:cxnChg chg="add">
          <ac:chgData name="Roy Lamberty" userId="f10cc6e0917f4d30" providerId="LiveId" clId="{D4C755DF-E9B2-45E2-8AB8-35123570C7D2}" dt="2022-05-08T22:21:57.400" v="105" actId="26606"/>
          <ac:cxnSpMkLst>
            <pc:docMk/>
            <pc:sldMk cId="3170609664" sldId="261"/>
            <ac:cxnSpMk id="1031" creationId="{F06B54F2-CD11-4359-A7D6-DA7C76C091A6}"/>
          </ac:cxnSpMkLst>
        </pc:cxnChg>
      </pc:sldChg>
      <pc:sldChg chg="addSp delSp modSp del mod setBg setClrOvrMap delDesignElem">
        <pc:chgData name="Roy Lamberty" userId="f10cc6e0917f4d30" providerId="LiveId" clId="{D4C755DF-E9B2-45E2-8AB8-35123570C7D2}" dt="2022-05-17T00:17:30.880" v="3951" actId="47"/>
        <pc:sldMkLst>
          <pc:docMk/>
          <pc:sldMk cId="1156919534" sldId="262"/>
        </pc:sldMkLst>
        <pc:spChg chg="mod ord">
          <ac:chgData name="Roy Lamberty" userId="f10cc6e0917f4d30" providerId="LiveId" clId="{D4C755DF-E9B2-45E2-8AB8-35123570C7D2}" dt="2022-05-08T22:21:39.117" v="104" actId="26606"/>
          <ac:spMkLst>
            <pc:docMk/>
            <pc:sldMk cId="1156919534" sldId="262"/>
            <ac:spMk id="2" creationId="{C23408B4-0222-4853-92FB-77DF596718A0}"/>
          </ac:spMkLst>
        </pc:spChg>
        <pc:spChg chg="mod">
          <ac:chgData name="Roy Lamberty" userId="f10cc6e0917f4d30" providerId="LiveId" clId="{D4C755DF-E9B2-45E2-8AB8-35123570C7D2}" dt="2022-05-08T22:21:39.117" v="104" actId="26606"/>
          <ac:spMkLst>
            <pc:docMk/>
            <pc:sldMk cId="1156919534" sldId="262"/>
            <ac:spMk id="3" creationId="{74D3AD99-1682-4D85-8E99-B3B57B306CF5}"/>
          </ac:spMkLst>
        </pc:spChg>
        <pc:spChg chg="del">
          <ac:chgData name="Roy Lamberty" userId="f10cc6e0917f4d30" providerId="LiveId" clId="{D4C755DF-E9B2-45E2-8AB8-35123570C7D2}" dt="2022-05-08T22:18:10.668" v="61"/>
          <ac:spMkLst>
            <pc:docMk/>
            <pc:sldMk cId="1156919534" sldId="262"/>
            <ac:spMk id="71" creationId="{DD651B61-325E-4E73-8445-38B0DE8AAAB6}"/>
          </ac:spMkLst>
        </pc:spChg>
        <pc:spChg chg="del">
          <ac:chgData name="Roy Lamberty" userId="f10cc6e0917f4d30" providerId="LiveId" clId="{D4C755DF-E9B2-45E2-8AB8-35123570C7D2}" dt="2022-05-08T22:18:10.668" v="61"/>
          <ac:spMkLst>
            <pc:docMk/>
            <pc:sldMk cId="1156919534" sldId="262"/>
            <ac:spMk id="73" creationId="{B42E5253-D3AC-4AC2-B766-8B34F13C2F5E}"/>
          </ac:spMkLst>
        </pc:spChg>
        <pc:spChg chg="del">
          <ac:chgData name="Roy Lamberty" userId="f10cc6e0917f4d30" providerId="LiveId" clId="{D4C755DF-E9B2-45E2-8AB8-35123570C7D2}" dt="2022-05-08T22:18:10.668" v="61"/>
          <ac:spMkLst>
            <pc:docMk/>
            <pc:sldMk cId="1156919534" sldId="262"/>
            <ac:spMk id="75" creationId="{10AE8D57-436A-4073-9A75-15BB5949F8B4}"/>
          </ac:spMkLst>
        </pc:spChg>
        <pc:spChg chg="del">
          <ac:chgData name="Roy Lamberty" userId="f10cc6e0917f4d30" providerId="LiveId" clId="{D4C755DF-E9B2-45E2-8AB8-35123570C7D2}" dt="2022-05-08T22:18:10.668" v="61"/>
          <ac:spMkLst>
            <pc:docMk/>
            <pc:sldMk cId="1156919534" sldId="262"/>
            <ac:spMk id="77" creationId="{88C97474-5879-4DB5-B4F3-F0357104BC8E}"/>
          </ac:spMkLst>
        </pc:spChg>
        <pc:spChg chg="del">
          <ac:chgData name="Roy Lamberty" userId="f10cc6e0917f4d30" providerId="LiveId" clId="{D4C755DF-E9B2-45E2-8AB8-35123570C7D2}" dt="2022-05-08T22:18:10.668" v="61"/>
          <ac:spMkLst>
            <pc:docMk/>
            <pc:sldMk cId="1156919534" sldId="262"/>
            <ac:spMk id="79" creationId="{7D2AF00E-D433-4047-863F-BCB69CEC3C35}"/>
          </ac:spMkLst>
        </pc:spChg>
        <pc:spChg chg="del">
          <ac:chgData name="Roy Lamberty" userId="f10cc6e0917f4d30" providerId="LiveId" clId="{D4C755DF-E9B2-45E2-8AB8-35123570C7D2}" dt="2022-05-08T22:18:10.668" v="61"/>
          <ac:spMkLst>
            <pc:docMk/>
            <pc:sldMk cId="1156919534" sldId="262"/>
            <ac:spMk id="81" creationId="{0997DBEA-6DFC-457A-9850-E535053549D6}"/>
          </ac:spMkLst>
        </pc:spChg>
        <pc:spChg chg="del">
          <ac:chgData name="Roy Lamberty" userId="f10cc6e0917f4d30" providerId="LiveId" clId="{D4C755DF-E9B2-45E2-8AB8-35123570C7D2}" dt="2022-05-08T22:18:10.668" v="61"/>
          <ac:spMkLst>
            <pc:docMk/>
            <pc:sldMk cId="1156919534" sldId="262"/>
            <ac:spMk id="83" creationId="{79446CF5-953A-4916-BFF4-F5558E5C2359}"/>
          </ac:spMkLst>
        </pc:spChg>
        <pc:spChg chg="del">
          <ac:chgData name="Roy Lamberty" userId="f10cc6e0917f4d30" providerId="LiveId" clId="{D4C755DF-E9B2-45E2-8AB8-35123570C7D2}" dt="2022-05-08T22:18:10.668" v="61"/>
          <ac:spMkLst>
            <pc:docMk/>
            <pc:sldMk cId="1156919534" sldId="262"/>
            <ac:spMk id="85" creationId="{477B945C-B433-4DFF-9A67-A5C9257E471C}"/>
          </ac:spMkLst>
        </pc:spChg>
        <pc:spChg chg="add del">
          <ac:chgData name="Roy Lamberty" userId="f10cc6e0917f4d30" providerId="LiveId" clId="{D4C755DF-E9B2-45E2-8AB8-35123570C7D2}" dt="2022-05-08T22:21:39.034" v="103" actId="26606"/>
          <ac:spMkLst>
            <pc:docMk/>
            <pc:sldMk cId="1156919534" sldId="262"/>
            <ac:spMk id="87" creationId="{DD5289D1-D3B7-4C53-823E-280A79C02EBF}"/>
          </ac:spMkLst>
        </pc:spChg>
        <pc:spChg chg="add del">
          <ac:chgData name="Roy Lamberty" userId="f10cc6e0917f4d30" providerId="LiveId" clId="{D4C755DF-E9B2-45E2-8AB8-35123570C7D2}" dt="2022-05-08T22:21:39.034" v="103" actId="26606"/>
          <ac:spMkLst>
            <pc:docMk/>
            <pc:sldMk cId="1156919534" sldId="262"/>
            <ac:spMk id="2056" creationId="{75E66D3F-14EA-4BCD-819B-EEF581746B88}"/>
          </ac:spMkLst>
        </pc:spChg>
        <pc:spChg chg="add">
          <ac:chgData name="Roy Lamberty" userId="f10cc6e0917f4d30" providerId="LiveId" clId="{D4C755DF-E9B2-45E2-8AB8-35123570C7D2}" dt="2022-05-08T22:21:39.117" v="104" actId="26606"/>
          <ac:spMkLst>
            <pc:docMk/>
            <pc:sldMk cId="1156919534" sldId="262"/>
            <ac:spMk id="2065" creationId="{11C7711F-3983-4AB1-AFDE-96F7C06514D3}"/>
          </ac:spMkLst>
        </pc:spChg>
        <pc:spChg chg="add">
          <ac:chgData name="Roy Lamberty" userId="f10cc6e0917f4d30" providerId="LiveId" clId="{D4C755DF-E9B2-45E2-8AB8-35123570C7D2}" dt="2022-05-08T22:21:39.117" v="104" actId="26606"/>
          <ac:spMkLst>
            <pc:docMk/>
            <pc:sldMk cId="1156919534" sldId="262"/>
            <ac:spMk id="2069" creationId="{B3085476-B49E-49ED-87D2-1165E69D2605}"/>
          </ac:spMkLst>
        </pc:spChg>
        <pc:grpChg chg="add del">
          <ac:chgData name="Roy Lamberty" userId="f10cc6e0917f4d30" providerId="LiveId" clId="{D4C755DF-E9B2-45E2-8AB8-35123570C7D2}" dt="2022-05-08T22:21:39.034" v="103" actId="26606"/>
          <ac:grpSpMkLst>
            <pc:docMk/>
            <pc:sldMk cId="1156919534" sldId="262"/>
            <ac:grpSpMk id="2052" creationId="{3F6D81C7-B083-478E-82FE-089A8CB72EB8}"/>
          </ac:grpSpMkLst>
        </pc:grpChg>
        <pc:grpChg chg="add del">
          <ac:chgData name="Roy Lamberty" userId="f10cc6e0917f4d30" providerId="LiveId" clId="{D4C755DF-E9B2-45E2-8AB8-35123570C7D2}" dt="2022-05-08T22:21:39.034" v="103" actId="26606"/>
          <ac:grpSpMkLst>
            <pc:docMk/>
            <pc:sldMk cId="1156919534" sldId="262"/>
            <ac:grpSpMk id="2057" creationId="{D49D3EDE-CC3B-4573-A04B-26F32F1B2E7C}"/>
          </ac:grpSpMkLst>
        </pc:grpChg>
        <pc:grpChg chg="add">
          <ac:chgData name="Roy Lamberty" userId="f10cc6e0917f4d30" providerId="LiveId" clId="{D4C755DF-E9B2-45E2-8AB8-35123570C7D2}" dt="2022-05-08T22:21:39.117" v="104" actId="26606"/>
          <ac:grpSpMkLst>
            <pc:docMk/>
            <pc:sldMk cId="1156919534" sldId="262"/>
            <ac:grpSpMk id="2061" creationId="{DFB5D1BB-0703-437B-BD1E-1D07F8A2730B}"/>
          </ac:grpSpMkLst>
        </pc:grpChg>
        <pc:grpChg chg="add">
          <ac:chgData name="Roy Lamberty" userId="f10cc6e0917f4d30" providerId="LiveId" clId="{D4C755DF-E9B2-45E2-8AB8-35123570C7D2}" dt="2022-05-08T22:21:39.117" v="104" actId="26606"/>
          <ac:grpSpMkLst>
            <pc:docMk/>
            <pc:sldMk cId="1156919534" sldId="262"/>
            <ac:grpSpMk id="2066" creationId="{89BC9D38-9241-4F71-9B45-73827299E4C5}"/>
          </ac:grpSpMkLst>
        </pc:grpChg>
        <pc:picChg chg="mod">
          <ac:chgData name="Roy Lamberty" userId="f10cc6e0917f4d30" providerId="LiveId" clId="{D4C755DF-E9B2-45E2-8AB8-35123570C7D2}" dt="2022-05-08T22:21:39.117" v="104" actId="26606"/>
          <ac:picMkLst>
            <pc:docMk/>
            <pc:sldMk cId="1156919534" sldId="262"/>
            <ac:picMk id="2050" creationId="{9F996E77-E63F-4DB2-8B21-CC661482C8BD}"/>
          </ac:picMkLst>
        </pc:picChg>
        <pc:cxnChg chg="add del">
          <ac:chgData name="Roy Lamberty" userId="f10cc6e0917f4d30" providerId="LiveId" clId="{D4C755DF-E9B2-45E2-8AB8-35123570C7D2}" dt="2022-05-08T22:21:39.034" v="103" actId="26606"/>
          <ac:cxnSpMkLst>
            <pc:docMk/>
            <pc:sldMk cId="1156919534" sldId="262"/>
            <ac:cxnSpMk id="89" creationId="{A456CE10-0EE3-4503-ACF3-1D53A6FDBBBF}"/>
          </ac:cxnSpMkLst>
        </pc:cxnChg>
        <pc:cxnChg chg="add del">
          <ac:chgData name="Roy Lamberty" userId="f10cc6e0917f4d30" providerId="LiveId" clId="{D4C755DF-E9B2-45E2-8AB8-35123570C7D2}" dt="2022-05-08T22:21:39.034" v="103" actId="26606"/>
          <ac:cxnSpMkLst>
            <pc:docMk/>
            <pc:sldMk cId="1156919534" sldId="262"/>
            <ac:cxnSpMk id="2055" creationId="{F06B54F2-CD11-4359-A7D6-DA7C76C091A6}"/>
          </ac:cxnSpMkLst>
        </pc:cxnChg>
        <pc:cxnChg chg="add">
          <ac:chgData name="Roy Lamberty" userId="f10cc6e0917f4d30" providerId="LiveId" clId="{D4C755DF-E9B2-45E2-8AB8-35123570C7D2}" dt="2022-05-08T22:21:39.117" v="104" actId="26606"/>
          <ac:cxnSpMkLst>
            <pc:docMk/>
            <pc:sldMk cId="1156919534" sldId="262"/>
            <ac:cxnSpMk id="2064" creationId="{883F92AF-2403-4558-B1D7-72130A1E4BC7}"/>
          </ac:cxnSpMkLst>
        </pc:cxnChg>
        <pc:cxnChg chg="add">
          <ac:chgData name="Roy Lamberty" userId="f10cc6e0917f4d30" providerId="LiveId" clId="{D4C755DF-E9B2-45E2-8AB8-35123570C7D2}" dt="2022-05-08T22:21:39.117" v="104" actId="26606"/>
          <ac:cxnSpMkLst>
            <pc:docMk/>
            <pc:sldMk cId="1156919534" sldId="262"/>
            <ac:cxnSpMk id="2070" creationId="{59BA5C68-DFCC-4101-8403-F96781CDDD7A}"/>
          </ac:cxnSpMkLst>
        </pc:cxnChg>
      </pc:sldChg>
      <pc:sldChg chg="addSp delSp modSp mod setBg setClrOvrMap delDesignElem">
        <pc:chgData name="Roy Lamberty" userId="f10cc6e0917f4d30" providerId="LiveId" clId="{D4C755DF-E9B2-45E2-8AB8-35123570C7D2}" dt="2022-05-08T22:22:21.066" v="106" actId="26606"/>
        <pc:sldMkLst>
          <pc:docMk/>
          <pc:sldMk cId="1147472650" sldId="263"/>
        </pc:sldMkLst>
        <pc:spChg chg="mod">
          <ac:chgData name="Roy Lamberty" userId="f10cc6e0917f4d30" providerId="LiveId" clId="{D4C755DF-E9B2-45E2-8AB8-35123570C7D2}" dt="2022-05-08T22:22:21.066" v="106" actId="26606"/>
          <ac:spMkLst>
            <pc:docMk/>
            <pc:sldMk cId="1147472650" sldId="263"/>
            <ac:spMk id="5" creationId="{BF9104C7-C042-4C8D-8E76-24F699655394}"/>
          </ac:spMkLst>
        </pc:spChg>
        <pc:spChg chg="mod ord">
          <ac:chgData name="Roy Lamberty" userId="f10cc6e0917f4d30" providerId="LiveId" clId="{D4C755DF-E9B2-45E2-8AB8-35123570C7D2}" dt="2022-05-08T22:22:21.066" v="106" actId="26606"/>
          <ac:spMkLst>
            <pc:docMk/>
            <pc:sldMk cId="1147472650" sldId="263"/>
            <ac:spMk id="6" creationId="{A014E759-3A5F-4145-A022-91F72F0F5F06}"/>
          </ac:spMkLst>
        </pc:spChg>
        <pc:spChg chg="del">
          <ac:chgData name="Roy Lamberty" userId="f10cc6e0917f4d30" providerId="LiveId" clId="{D4C755DF-E9B2-45E2-8AB8-35123570C7D2}" dt="2022-05-08T22:18:10.668" v="61"/>
          <ac:spMkLst>
            <pc:docMk/>
            <pc:sldMk cId="1147472650" sldId="263"/>
            <ac:spMk id="105" creationId="{DD651B61-325E-4E73-8445-38B0DE8AAAB6}"/>
          </ac:spMkLst>
        </pc:spChg>
        <pc:spChg chg="del">
          <ac:chgData name="Roy Lamberty" userId="f10cc6e0917f4d30" providerId="LiveId" clId="{D4C755DF-E9B2-45E2-8AB8-35123570C7D2}" dt="2022-05-08T22:18:10.668" v="61"/>
          <ac:spMkLst>
            <pc:docMk/>
            <pc:sldMk cId="1147472650" sldId="263"/>
            <ac:spMk id="107" creationId="{B42E5253-D3AC-4AC2-B766-8B34F13C2F5E}"/>
          </ac:spMkLst>
        </pc:spChg>
        <pc:spChg chg="del">
          <ac:chgData name="Roy Lamberty" userId="f10cc6e0917f4d30" providerId="LiveId" clId="{D4C755DF-E9B2-45E2-8AB8-35123570C7D2}" dt="2022-05-08T22:18:10.668" v="61"/>
          <ac:spMkLst>
            <pc:docMk/>
            <pc:sldMk cId="1147472650" sldId="263"/>
            <ac:spMk id="109" creationId="{10AE8D57-436A-4073-9A75-15BB5949F8B4}"/>
          </ac:spMkLst>
        </pc:spChg>
        <pc:spChg chg="del">
          <ac:chgData name="Roy Lamberty" userId="f10cc6e0917f4d30" providerId="LiveId" clId="{D4C755DF-E9B2-45E2-8AB8-35123570C7D2}" dt="2022-05-08T22:18:10.668" v="61"/>
          <ac:spMkLst>
            <pc:docMk/>
            <pc:sldMk cId="1147472650" sldId="263"/>
            <ac:spMk id="111" creationId="{E9751CB9-7B25-4EB8-9A6F-82F822549F12}"/>
          </ac:spMkLst>
        </pc:spChg>
        <pc:spChg chg="del">
          <ac:chgData name="Roy Lamberty" userId="f10cc6e0917f4d30" providerId="LiveId" clId="{D4C755DF-E9B2-45E2-8AB8-35123570C7D2}" dt="2022-05-08T22:18:10.668" v="61"/>
          <ac:spMkLst>
            <pc:docMk/>
            <pc:sldMk cId="1147472650" sldId="263"/>
            <ac:spMk id="113" creationId="{E1317383-CF3B-4B02-9512-BECBEF6362A4}"/>
          </ac:spMkLst>
        </pc:spChg>
        <pc:spChg chg="del">
          <ac:chgData name="Roy Lamberty" userId="f10cc6e0917f4d30" providerId="LiveId" clId="{D4C755DF-E9B2-45E2-8AB8-35123570C7D2}" dt="2022-05-08T22:18:10.668" v="61"/>
          <ac:spMkLst>
            <pc:docMk/>
            <pc:sldMk cId="1147472650" sldId="263"/>
            <ac:spMk id="115" creationId="{B1D4C7A0-6DF2-4F2D-A45D-F111582974C7}"/>
          </ac:spMkLst>
        </pc:spChg>
        <pc:spChg chg="del">
          <ac:chgData name="Roy Lamberty" userId="f10cc6e0917f4d30" providerId="LiveId" clId="{D4C755DF-E9B2-45E2-8AB8-35123570C7D2}" dt="2022-05-08T22:18:10.668" v="61"/>
          <ac:spMkLst>
            <pc:docMk/>
            <pc:sldMk cId="1147472650" sldId="263"/>
            <ac:spMk id="117" creationId="{DBF3943D-BCB6-4B31-809D-A005686483B4}"/>
          </ac:spMkLst>
        </pc:spChg>
        <pc:spChg chg="del">
          <ac:chgData name="Roy Lamberty" userId="f10cc6e0917f4d30" providerId="LiveId" clId="{D4C755DF-E9B2-45E2-8AB8-35123570C7D2}" dt="2022-05-08T22:18:10.668" v="61"/>
          <ac:spMkLst>
            <pc:docMk/>
            <pc:sldMk cId="1147472650" sldId="263"/>
            <ac:spMk id="119" creationId="{39373A6F-2E1F-4613-8E1D-D68057D29F31}"/>
          </ac:spMkLst>
        </pc:spChg>
        <pc:grpChg chg="add">
          <ac:chgData name="Roy Lamberty" userId="f10cc6e0917f4d30" providerId="LiveId" clId="{D4C755DF-E9B2-45E2-8AB8-35123570C7D2}" dt="2022-05-08T22:22:21.066" v="106" actId="26606"/>
          <ac:grpSpMkLst>
            <pc:docMk/>
            <pc:sldMk cId="1147472650" sldId="263"/>
            <ac:grpSpMk id="12" creationId="{3F6D81C7-B083-478E-82FE-089A8CB72EB8}"/>
          </ac:grpSpMkLst>
        </pc:grpChg>
        <pc:picChg chg="mod">
          <ac:chgData name="Roy Lamberty" userId="f10cc6e0917f4d30" providerId="LiveId" clId="{D4C755DF-E9B2-45E2-8AB8-35123570C7D2}" dt="2022-05-08T22:22:21.066" v="106" actId="26606"/>
          <ac:picMkLst>
            <pc:docMk/>
            <pc:sldMk cId="1147472650" sldId="263"/>
            <ac:picMk id="7" creationId="{8F0A6B7F-43CD-4AFA-B29A-7AFCC3CFB7ED}"/>
          </ac:picMkLst>
        </pc:picChg>
        <pc:cxnChg chg="add">
          <ac:chgData name="Roy Lamberty" userId="f10cc6e0917f4d30" providerId="LiveId" clId="{D4C755DF-E9B2-45E2-8AB8-35123570C7D2}" dt="2022-05-08T22:22:21.066" v="106" actId="26606"/>
          <ac:cxnSpMkLst>
            <pc:docMk/>
            <pc:sldMk cId="1147472650" sldId="263"/>
            <ac:cxnSpMk id="18" creationId="{F06B54F2-CD11-4359-A7D6-DA7C76C091A6}"/>
          </ac:cxnSpMkLst>
        </pc:cxnChg>
      </pc:sldChg>
      <pc:sldChg chg="addSp delSp modSp mod setBg setClrOvrMap delDesignElem">
        <pc:chgData name="Roy Lamberty" userId="f10cc6e0917f4d30" providerId="LiveId" clId="{D4C755DF-E9B2-45E2-8AB8-35123570C7D2}" dt="2022-05-23T19:43:56.721" v="4729" actId="6549"/>
        <pc:sldMkLst>
          <pc:docMk/>
          <pc:sldMk cId="366271186" sldId="264"/>
        </pc:sldMkLst>
        <pc:spChg chg="mod">
          <ac:chgData name="Roy Lamberty" userId="f10cc6e0917f4d30" providerId="LiveId" clId="{D4C755DF-E9B2-45E2-8AB8-35123570C7D2}" dt="2022-05-23T19:43:56.721" v="4729" actId="6549"/>
          <ac:spMkLst>
            <pc:docMk/>
            <pc:sldMk cId="366271186" sldId="264"/>
            <ac:spMk id="2" creationId="{F929E67B-8018-42D5-970D-4D99A19515DA}"/>
          </ac:spMkLst>
        </pc:spChg>
        <pc:spChg chg="mod">
          <ac:chgData name="Roy Lamberty" userId="f10cc6e0917f4d30" providerId="LiveId" clId="{D4C755DF-E9B2-45E2-8AB8-35123570C7D2}" dt="2022-05-08T22:23:10.434" v="111" actId="26606"/>
          <ac:spMkLst>
            <pc:docMk/>
            <pc:sldMk cId="366271186" sldId="264"/>
            <ac:spMk id="3" creationId="{4D68A997-48A6-4EE6-A931-7B27D3597359}"/>
          </ac:spMkLst>
        </pc:spChg>
        <pc:spChg chg="add del">
          <ac:chgData name="Roy Lamberty" userId="f10cc6e0917f4d30" providerId="LiveId" clId="{D4C755DF-E9B2-45E2-8AB8-35123570C7D2}" dt="2022-05-08T22:23:08.415" v="108" actId="26606"/>
          <ac:spMkLst>
            <pc:docMk/>
            <pc:sldMk cId="366271186" sldId="264"/>
            <ac:spMk id="81" creationId="{11C7711F-3983-4AB1-AFDE-96F7C06514D3}"/>
          </ac:spMkLst>
        </pc:spChg>
        <pc:spChg chg="add del">
          <ac:chgData name="Roy Lamberty" userId="f10cc6e0917f4d30" providerId="LiveId" clId="{D4C755DF-E9B2-45E2-8AB8-35123570C7D2}" dt="2022-05-08T22:23:08.415" v="108" actId="26606"/>
          <ac:spMkLst>
            <pc:docMk/>
            <pc:sldMk cId="366271186" sldId="264"/>
            <ac:spMk id="89" creationId="{B3085476-B49E-49ED-87D2-1165E69D2605}"/>
          </ac:spMkLst>
        </pc:spChg>
        <pc:spChg chg="del">
          <ac:chgData name="Roy Lamberty" userId="f10cc6e0917f4d30" providerId="LiveId" clId="{D4C755DF-E9B2-45E2-8AB8-35123570C7D2}" dt="2022-05-08T22:18:10.668" v="61"/>
          <ac:spMkLst>
            <pc:docMk/>
            <pc:sldMk cId="366271186" sldId="264"/>
            <ac:spMk id="149" creationId="{79446CF5-953A-4916-BFF4-F5558E5C2359}"/>
          </ac:spMkLst>
        </pc:spChg>
        <pc:spChg chg="del">
          <ac:chgData name="Roy Lamberty" userId="f10cc6e0917f4d30" providerId="LiveId" clId="{D4C755DF-E9B2-45E2-8AB8-35123570C7D2}" dt="2022-05-08T22:18:10.668" v="61"/>
          <ac:spMkLst>
            <pc:docMk/>
            <pc:sldMk cId="366271186" sldId="264"/>
            <ac:spMk id="151" creationId="{477B945C-B433-4DFF-9A67-A5C9257E471C}"/>
          </ac:spMkLst>
        </pc:spChg>
        <pc:spChg chg="del">
          <ac:chgData name="Roy Lamberty" userId="f10cc6e0917f4d30" providerId="LiveId" clId="{D4C755DF-E9B2-45E2-8AB8-35123570C7D2}" dt="2022-05-08T22:18:10.668" v="61"/>
          <ac:spMkLst>
            <pc:docMk/>
            <pc:sldMk cId="366271186" sldId="264"/>
            <ac:spMk id="4102" creationId="{DD651B61-325E-4E73-8445-38B0DE8AAAB6}"/>
          </ac:spMkLst>
        </pc:spChg>
        <pc:spChg chg="del">
          <ac:chgData name="Roy Lamberty" userId="f10cc6e0917f4d30" providerId="LiveId" clId="{D4C755DF-E9B2-45E2-8AB8-35123570C7D2}" dt="2022-05-08T22:18:10.668" v="61"/>
          <ac:spMkLst>
            <pc:docMk/>
            <pc:sldMk cId="366271186" sldId="264"/>
            <ac:spMk id="4103" creationId="{B42E5253-D3AC-4AC2-B766-8B34F13C2F5E}"/>
          </ac:spMkLst>
        </pc:spChg>
        <pc:spChg chg="del">
          <ac:chgData name="Roy Lamberty" userId="f10cc6e0917f4d30" providerId="LiveId" clId="{D4C755DF-E9B2-45E2-8AB8-35123570C7D2}" dt="2022-05-08T22:18:10.668" v="61"/>
          <ac:spMkLst>
            <pc:docMk/>
            <pc:sldMk cId="366271186" sldId="264"/>
            <ac:spMk id="4104" creationId="{10AE8D57-436A-4073-9A75-15BB5949F8B4}"/>
          </ac:spMkLst>
        </pc:spChg>
        <pc:spChg chg="del">
          <ac:chgData name="Roy Lamberty" userId="f10cc6e0917f4d30" providerId="LiveId" clId="{D4C755DF-E9B2-45E2-8AB8-35123570C7D2}" dt="2022-05-08T22:18:10.668" v="61"/>
          <ac:spMkLst>
            <pc:docMk/>
            <pc:sldMk cId="366271186" sldId="264"/>
            <ac:spMk id="4105" creationId="{88C97474-5879-4DB5-B4F3-F0357104BC8E}"/>
          </ac:spMkLst>
        </pc:spChg>
        <pc:spChg chg="del">
          <ac:chgData name="Roy Lamberty" userId="f10cc6e0917f4d30" providerId="LiveId" clId="{D4C755DF-E9B2-45E2-8AB8-35123570C7D2}" dt="2022-05-08T22:18:10.668" v="61"/>
          <ac:spMkLst>
            <pc:docMk/>
            <pc:sldMk cId="366271186" sldId="264"/>
            <ac:spMk id="4106" creationId="{7D2AF00E-D433-4047-863F-BCB69CEC3C35}"/>
          </ac:spMkLst>
        </pc:spChg>
        <pc:spChg chg="del">
          <ac:chgData name="Roy Lamberty" userId="f10cc6e0917f4d30" providerId="LiveId" clId="{D4C755DF-E9B2-45E2-8AB8-35123570C7D2}" dt="2022-05-08T22:18:10.668" v="61"/>
          <ac:spMkLst>
            <pc:docMk/>
            <pc:sldMk cId="366271186" sldId="264"/>
            <ac:spMk id="4107" creationId="{0997DBEA-6DFC-457A-9850-E535053549D6}"/>
          </ac:spMkLst>
        </pc:spChg>
        <pc:grpChg chg="add del">
          <ac:chgData name="Roy Lamberty" userId="f10cc6e0917f4d30" providerId="LiveId" clId="{D4C755DF-E9B2-45E2-8AB8-35123570C7D2}" dt="2022-05-08T22:23:08.415" v="108" actId="26606"/>
          <ac:grpSpMkLst>
            <pc:docMk/>
            <pc:sldMk cId="366271186" sldId="264"/>
            <ac:grpSpMk id="73" creationId="{DFB5D1BB-0703-437B-BD1E-1D07F8A2730B}"/>
          </ac:grpSpMkLst>
        </pc:grpChg>
        <pc:grpChg chg="add del">
          <ac:chgData name="Roy Lamberty" userId="f10cc6e0917f4d30" providerId="LiveId" clId="{D4C755DF-E9B2-45E2-8AB8-35123570C7D2}" dt="2022-05-08T22:23:08.415" v="108" actId="26606"/>
          <ac:grpSpMkLst>
            <pc:docMk/>
            <pc:sldMk cId="366271186" sldId="264"/>
            <ac:grpSpMk id="83" creationId="{89BC9D38-9241-4F71-9B45-73827299E4C5}"/>
          </ac:grpSpMkLst>
        </pc:grpChg>
        <pc:grpChg chg="add del">
          <ac:chgData name="Roy Lamberty" userId="f10cc6e0917f4d30" providerId="LiveId" clId="{D4C755DF-E9B2-45E2-8AB8-35123570C7D2}" dt="2022-05-08T22:23:10.387" v="110" actId="26606"/>
          <ac:grpSpMkLst>
            <pc:docMk/>
            <pc:sldMk cId="366271186" sldId="264"/>
            <ac:grpSpMk id="4108" creationId="{DFB5D1BB-0703-437B-BD1E-1D07F8A2730B}"/>
          </ac:grpSpMkLst>
        </pc:grpChg>
        <pc:grpChg chg="add">
          <ac:chgData name="Roy Lamberty" userId="f10cc6e0917f4d30" providerId="LiveId" clId="{D4C755DF-E9B2-45E2-8AB8-35123570C7D2}" dt="2022-05-08T22:23:10.434" v="111" actId="26606"/>
          <ac:grpSpMkLst>
            <pc:docMk/>
            <pc:sldMk cId="366271186" sldId="264"/>
            <ac:grpSpMk id="4111" creationId="{3F6D81C7-B083-478E-82FE-089A8CB72EB8}"/>
          </ac:grpSpMkLst>
        </pc:grpChg>
        <pc:picChg chg="mod">
          <ac:chgData name="Roy Lamberty" userId="f10cc6e0917f4d30" providerId="LiveId" clId="{D4C755DF-E9B2-45E2-8AB8-35123570C7D2}" dt="2022-05-23T19:42:47.426" v="4702" actId="1076"/>
          <ac:picMkLst>
            <pc:docMk/>
            <pc:sldMk cId="366271186" sldId="264"/>
            <ac:picMk id="4100" creationId="{F2728373-845A-401D-AA3C-2C1F53F1E8BD}"/>
          </ac:picMkLst>
        </pc:picChg>
        <pc:cxnChg chg="add del">
          <ac:chgData name="Roy Lamberty" userId="f10cc6e0917f4d30" providerId="LiveId" clId="{D4C755DF-E9B2-45E2-8AB8-35123570C7D2}" dt="2022-05-08T22:23:08.415" v="108" actId="26606"/>
          <ac:cxnSpMkLst>
            <pc:docMk/>
            <pc:sldMk cId="366271186" sldId="264"/>
            <ac:cxnSpMk id="79" creationId="{883F92AF-2403-4558-B1D7-72130A1E4BC7}"/>
          </ac:cxnSpMkLst>
        </pc:cxnChg>
        <pc:cxnChg chg="add del">
          <ac:chgData name="Roy Lamberty" userId="f10cc6e0917f4d30" providerId="LiveId" clId="{D4C755DF-E9B2-45E2-8AB8-35123570C7D2}" dt="2022-05-08T22:23:08.415" v="108" actId="26606"/>
          <ac:cxnSpMkLst>
            <pc:docMk/>
            <pc:sldMk cId="366271186" sldId="264"/>
            <ac:cxnSpMk id="91" creationId="{59BA5C68-DFCC-4101-8403-F96781CDDD7A}"/>
          </ac:cxnSpMkLst>
        </pc:cxnChg>
        <pc:cxnChg chg="add del">
          <ac:chgData name="Roy Lamberty" userId="f10cc6e0917f4d30" providerId="LiveId" clId="{D4C755DF-E9B2-45E2-8AB8-35123570C7D2}" dt="2022-05-08T22:23:10.387" v="110" actId="26606"/>
          <ac:cxnSpMkLst>
            <pc:docMk/>
            <pc:sldMk cId="366271186" sldId="264"/>
            <ac:cxnSpMk id="4109" creationId="{883F92AF-2403-4558-B1D7-72130A1E4BC7}"/>
          </ac:cxnSpMkLst>
        </pc:cxnChg>
        <pc:cxnChg chg="add">
          <ac:chgData name="Roy Lamberty" userId="f10cc6e0917f4d30" providerId="LiveId" clId="{D4C755DF-E9B2-45E2-8AB8-35123570C7D2}" dt="2022-05-08T22:23:10.434" v="111" actId="26606"/>
          <ac:cxnSpMkLst>
            <pc:docMk/>
            <pc:sldMk cId="366271186" sldId="264"/>
            <ac:cxnSpMk id="4112" creationId="{F06B54F2-CD11-4359-A7D6-DA7C76C091A6}"/>
          </ac:cxnSpMkLst>
        </pc:cxnChg>
      </pc:sldChg>
      <pc:sldChg chg="delSp del delDesignElem">
        <pc:chgData name="Roy Lamberty" userId="f10cc6e0917f4d30" providerId="LiveId" clId="{D4C755DF-E9B2-45E2-8AB8-35123570C7D2}" dt="2022-05-08T22:23:22.384" v="112" actId="47"/>
        <pc:sldMkLst>
          <pc:docMk/>
          <pc:sldMk cId="263748146" sldId="265"/>
        </pc:sldMkLst>
        <pc:spChg chg="del">
          <ac:chgData name="Roy Lamberty" userId="f10cc6e0917f4d30" providerId="LiveId" clId="{D4C755DF-E9B2-45E2-8AB8-35123570C7D2}" dt="2022-05-08T22:18:10.668" v="61"/>
          <ac:spMkLst>
            <pc:docMk/>
            <pc:sldMk cId="263748146" sldId="265"/>
            <ac:spMk id="71" creationId="{DD651B61-325E-4E73-8445-38B0DE8AAAB6}"/>
          </ac:spMkLst>
        </pc:spChg>
        <pc:spChg chg="del">
          <ac:chgData name="Roy Lamberty" userId="f10cc6e0917f4d30" providerId="LiveId" clId="{D4C755DF-E9B2-45E2-8AB8-35123570C7D2}" dt="2022-05-08T22:18:10.668" v="61"/>
          <ac:spMkLst>
            <pc:docMk/>
            <pc:sldMk cId="263748146" sldId="265"/>
            <ac:spMk id="73" creationId="{B42E5253-D3AC-4AC2-B766-8B34F13C2F5E}"/>
          </ac:spMkLst>
        </pc:spChg>
        <pc:spChg chg="del">
          <ac:chgData name="Roy Lamberty" userId="f10cc6e0917f4d30" providerId="LiveId" clId="{D4C755DF-E9B2-45E2-8AB8-35123570C7D2}" dt="2022-05-08T22:18:10.668" v="61"/>
          <ac:spMkLst>
            <pc:docMk/>
            <pc:sldMk cId="263748146" sldId="265"/>
            <ac:spMk id="75" creationId="{10AE8D57-436A-4073-9A75-15BB5949F8B4}"/>
          </ac:spMkLst>
        </pc:spChg>
        <pc:spChg chg="del">
          <ac:chgData name="Roy Lamberty" userId="f10cc6e0917f4d30" providerId="LiveId" clId="{D4C755DF-E9B2-45E2-8AB8-35123570C7D2}" dt="2022-05-08T22:18:10.668" v="61"/>
          <ac:spMkLst>
            <pc:docMk/>
            <pc:sldMk cId="263748146" sldId="265"/>
            <ac:spMk id="77" creationId="{E9751CB9-7B25-4EB8-9A6F-82F822549F12}"/>
          </ac:spMkLst>
        </pc:spChg>
        <pc:spChg chg="del">
          <ac:chgData name="Roy Lamberty" userId="f10cc6e0917f4d30" providerId="LiveId" clId="{D4C755DF-E9B2-45E2-8AB8-35123570C7D2}" dt="2022-05-08T22:18:10.668" v="61"/>
          <ac:spMkLst>
            <pc:docMk/>
            <pc:sldMk cId="263748146" sldId="265"/>
            <ac:spMk id="79" creationId="{E1317383-CF3B-4B02-9512-BECBEF6362A4}"/>
          </ac:spMkLst>
        </pc:spChg>
        <pc:spChg chg="del">
          <ac:chgData name="Roy Lamberty" userId="f10cc6e0917f4d30" providerId="LiveId" clId="{D4C755DF-E9B2-45E2-8AB8-35123570C7D2}" dt="2022-05-08T22:18:10.668" v="61"/>
          <ac:spMkLst>
            <pc:docMk/>
            <pc:sldMk cId="263748146" sldId="265"/>
            <ac:spMk id="81" creationId="{B1D4C7A0-6DF2-4F2D-A45D-F111582974C7}"/>
          </ac:spMkLst>
        </pc:spChg>
        <pc:spChg chg="del">
          <ac:chgData name="Roy Lamberty" userId="f10cc6e0917f4d30" providerId="LiveId" clId="{D4C755DF-E9B2-45E2-8AB8-35123570C7D2}" dt="2022-05-08T22:18:10.668" v="61"/>
          <ac:spMkLst>
            <pc:docMk/>
            <pc:sldMk cId="263748146" sldId="265"/>
            <ac:spMk id="83" creationId="{DBF3943D-BCB6-4B31-809D-A005686483B4}"/>
          </ac:spMkLst>
        </pc:spChg>
        <pc:spChg chg="del">
          <ac:chgData name="Roy Lamberty" userId="f10cc6e0917f4d30" providerId="LiveId" clId="{D4C755DF-E9B2-45E2-8AB8-35123570C7D2}" dt="2022-05-08T22:18:10.668" v="61"/>
          <ac:spMkLst>
            <pc:docMk/>
            <pc:sldMk cId="263748146" sldId="265"/>
            <ac:spMk id="85" creationId="{39373A6F-2E1F-4613-8E1D-D68057D29F31}"/>
          </ac:spMkLst>
        </pc:spChg>
      </pc:sldChg>
      <pc:sldChg chg="delSp del delDesignElem">
        <pc:chgData name="Roy Lamberty" userId="f10cc6e0917f4d30" providerId="LiveId" clId="{D4C755DF-E9B2-45E2-8AB8-35123570C7D2}" dt="2022-05-08T22:23:23.884" v="113" actId="47"/>
        <pc:sldMkLst>
          <pc:docMk/>
          <pc:sldMk cId="293495155" sldId="266"/>
        </pc:sldMkLst>
        <pc:spChg chg="del">
          <ac:chgData name="Roy Lamberty" userId="f10cc6e0917f4d30" providerId="LiveId" clId="{D4C755DF-E9B2-45E2-8AB8-35123570C7D2}" dt="2022-05-08T22:18:10.668" v="61"/>
          <ac:spMkLst>
            <pc:docMk/>
            <pc:sldMk cId="293495155" sldId="266"/>
            <ac:spMk id="199" creationId="{7BC7EA7B-802E-41F4-8926-C4475287AA31}"/>
          </ac:spMkLst>
        </pc:spChg>
        <pc:spChg chg="del">
          <ac:chgData name="Roy Lamberty" userId="f10cc6e0917f4d30" providerId="LiveId" clId="{D4C755DF-E9B2-45E2-8AB8-35123570C7D2}" dt="2022-05-08T22:18:10.668" v="61"/>
          <ac:spMkLst>
            <pc:docMk/>
            <pc:sldMk cId="293495155" sldId="266"/>
            <ac:spMk id="6152" creationId="{DCF4EB5C-ED25-4675-8255-2F5B12CFFCF0}"/>
          </ac:spMkLst>
        </pc:spChg>
        <pc:spChg chg="del">
          <ac:chgData name="Roy Lamberty" userId="f10cc6e0917f4d30" providerId="LiveId" clId="{D4C755DF-E9B2-45E2-8AB8-35123570C7D2}" dt="2022-05-08T22:18:10.668" v="61"/>
          <ac:spMkLst>
            <pc:docMk/>
            <pc:sldMk cId="293495155" sldId="266"/>
            <ac:spMk id="6153" creationId="{9514EC6E-A557-42A2-BCDC-3ABFFC5E564D}"/>
          </ac:spMkLst>
        </pc:spChg>
        <pc:spChg chg="del">
          <ac:chgData name="Roy Lamberty" userId="f10cc6e0917f4d30" providerId="LiveId" clId="{D4C755DF-E9B2-45E2-8AB8-35123570C7D2}" dt="2022-05-08T22:18:10.668" v="61"/>
          <ac:spMkLst>
            <pc:docMk/>
            <pc:sldMk cId="293495155" sldId="266"/>
            <ac:spMk id="6154" creationId="{905482C9-EB42-4BFE-95BF-7FD661F07657}"/>
          </ac:spMkLst>
        </pc:spChg>
        <pc:spChg chg="del">
          <ac:chgData name="Roy Lamberty" userId="f10cc6e0917f4d30" providerId="LiveId" clId="{D4C755DF-E9B2-45E2-8AB8-35123570C7D2}" dt="2022-05-08T22:18:10.668" v="61"/>
          <ac:spMkLst>
            <pc:docMk/>
            <pc:sldMk cId="293495155" sldId="266"/>
            <ac:spMk id="6155" creationId="{F92989FB-1024-49B7-BDF1-B3CE27D48623}"/>
          </ac:spMkLst>
        </pc:spChg>
        <pc:spChg chg="del">
          <ac:chgData name="Roy Lamberty" userId="f10cc6e0917f4d30" providerId="LiveId" clId="{D4C755DF-E9B2-45E2-8AB8-35123570C7D2}" dt="2022-05-08T22:18:10.668" v="61"/>
          <ac:spMkLst>
            <pc:docMk/>
            <pc:sldMk cId="293495155" sldId="266"/>
            <ac:spMk id="6156" creationId="{DFEE959E-BF10-4204-9556-D1707088D445}"/>
          </ac:spMkLst>
        </pc:spChg>
        <pc:spChg chg="del">
          <ac:chgData name="Roy Lamberty" userId="f10cc6e0917f4d30" providerId="LiveId" clId="{D4C755DF-E9B2-45E2-8AB8-35123570C7D2}" dt="2022-05-08T22:18:10.668" v="61"/>
          <ac:spMkLst>
            <pc:docMk/>
            <pc:sldMk cId="293495155" sldId="266"/>
            <ac:spMk id="6157" creationId="{DDD17B6A-CB37-4005-9681-A20AFCDC7822}"/>
          </ac:spMkLst>
        </pc:spChg>
        <pc:spChg chg="del">
          <ac:chgData name="Roy Lamberty" userId="f10cc6e0917f4d30" providerId="LiveId" clId="{D4C755DF-E9B2-45E2-8AB8-35123570C7D2}" dt="2022-05-08T22:18:10.668" v="61"/>
          <ac:spMkLst>
            <pc:docMk/>
            <pc:sldMk cId="293495155" sldId="266"/>
            <ac:spMk id="6158" creationId="{3B7BBDE9-DAED-40B0-A640-503C918D1CE3}"/>
          </ac:spMkLst>
        </pc:spChg>
      </pc:sldChg>
      <pc:sldChg chg="delSp modSp del mod delDesignElem">
        <pc:chgData name="Roy Lamberty" userId="f10cc6e0917f4d30" providerId="LiveId" clId="{D4C755DF-E9B2-45E2-8AB8-35123570C7D2}" dt="2022-05-08T22:24:33.524" v="120" actId="47"/>
        <pc:sldMkLst>
          <pc:docMk/>
          <pc:sldMk cId="1271939913" sldId="267"/>
        </pc:sldMkLst>
        <pc:spChg chg="mod">
          <ac:chgData name="Roy Lamberty" userId="f10cc6e0917f4d30" providerId="LiveId" clId="{D4C755DF-E9B2-45E2-8AB8-35123570C7D2}" dt="2022-05-08T22:18:36" v="76" actId="27636"/>
          <ac:spMkLst>
            <pc:docMk/>
            <pc:sldMk cId="1271939913" sldId="267"/>
            <ac:spMk id="2" creationId="{A002D9CE-99AF-49AC-B71D-B234A5D80354}"/>
          </ac:spMkLst>
        </pc:spChg>
        <pc:spChg chg="del">
          <ac:chgData name="Roy Lamberty" userId="f10cc6e0917f4d30" providerId="LiveId" clId="{D4C755DF-E9B2-45E2-8AB8-35123570C7D2}" dt="2022-05-08T22:18:10.668" v="61"/>
          <ac:spMkLst>
            <pc:docMk/>
            <pc:sldMk cId="1271939913" sldId="267"/>
            <ac:spMk id="71" creationId="{DD651B61-325E-4E73-8445-38B0DE8AAAB6}"/>
          </ac:spMkLst>
        </pc:spChg>
        <pc:spChg chg="del">
          <ac:chgData name="Roy Lamberty" userId="f10cc6e0917f4d30" providerId="LiveId" clId="{D4C755DF-E9B2-45E2-8AB8-35123570C7D2}" dt="2022-05-08T22:18:10.668" v="61"/>
          <ac:spMkLst>
            <pc:docMk/>
            <pc:sldMk cId="1271939913" sldId="267"/>
            <ac:spMk id="73" creationId="{B42E5253-D3AC-4AC2-B766-8B34F13C2F5E}"/>
          </ac:spMkLst>
        </pc:spChg>
        <pc:spChg chg="del">
          <ac:chgData name="Roy Lamberty" userId="f10cc6e0917f4d30" providerId="LiveId" clId="{D4C755DF-E9B2-45E2-8AB8-35123570C7D2}" dt="2022-05-08T22:18:10.668" v="61"/>
          <ac:spMkLst>
            <pc:docMk/>
            <pc:sldMk cId="1271939913" sldId="267"/>
            <ac:spMk id="75" creationId="{10AE8D57-436A-4073-9A75-15BB5949F8B4}"/>
          </ac:spMkLst>
        </pc:spChg>
        <pc:spChg chg="del">
          <ac:chgData name="Roy Lamberty" userId="f10cc6e0917f4d30" providerId="LiveId" clId="{D4C755DF-E9B2-45E2-8AB8-35123570C7D2}" dt="2022-05-08T22:18:10.668" v="61"/>
          <ac:spMkLst>
            <pc:docMk/>
            <pc:sldMk cId="1271939913" sldId="267"/>
            <ac:spMk id="77" creationId="{88C97474-5879-4DB5-B4F3-F0357104BC8E}"/>
          </ac:spMkLst>
        </pc:spChg>
        <pc:spChg chg="del">
          <ac:chgData name="Roy Lamberty" userId="f10cc6e0917f4d30" providerId="LiveId" clId="{D4C755DF-E9B2-45E2-8AB8-35123570C7D2}" dt="2022-05-08T22:18:10.668" v="61"/>
          <ac:spMkLst>
            <pc:docMk/>
            <pc:sldMk cId="1271939913" sldId="267"/>
            <ac:spMk id="79" creationId="{9831CBB7-4817-4B54-A7F9-0AE2D0C47870}"/>
          </ac:spMkLst>
        </pc:spChg>
        <pc:spChg chg="del">
          <ac:chgData name="Roy Lamberty" userId="f10cc6e0917f4d30" providerId="LiveId" clId="{D4C755DF-E9B2-45E2-8AB8-35123570C7D2}" dt="2022-05-08T22:18:10.668" v="61"/>
          <ac:spMkLst>
            <pc:docMk/>
            <pc:sldMk cId="1271939913" sldId="267"/>
            <ac:spMk id="81" creationId="{96BC321D-B05F-4857-8880-97F61B9B7858}"/>
          </ac:spMkLst>
        </pc:spChg>
      </pc:sldChg>
      <pc:sldChg chg="delSp modSp del mod delDesignElem">
        <pc:chgData name="Roy Lamberty" userId="f10cc6e0917f4d30" providerId="LiveId" clId="{D4C755DF-E9B2-45E2-8AB8-35123570C7D2}" dt="2022-05-08T22:23:28.284" v="114" actId="47"/>
        <pc:sldMkLst>
          <pc:docMk/>
          <pc:sldMk cId="3187391256" sldId="268"/>
        </pc:sldMkLst>
        <pc:spChg chg="mod">
          <ac:chgData name="Roy Lamberty" userId="f10cc6e0917f4d30" providerId="LiveId" clId="{D4C755DF-E9B2-45E2-8AB8-35123570C7D2}" dt="2022-05-08T22:18:35.934" v="70" actId="27636"/>
          <ac:spMkLst>
            <pc:docMk/>
            <pc:sldMk cId="3187391256" sldId="268"/>
            <ac:spMk id="2" creationId="{06851B66-6A02-4D58-A083-BD07F5540302}"/>
          </ac:spMkLst>
        </pc:spChg>
        <pc:spChg chg="mod">
          <ac:chgData name="Roy Lamberty" userId="f10cc6e0917f4d30" providerId="LiveId" clId="{D4C755DF-E9B2-45E2-8AB8-35123570C7D2}" dt="2022-05-08T22:18:35.950" v="71" actId="27636"/>
          <ac:spMkLst>
            <pc:docMk/>
            <pc:sldMk cId="3187391256" sldId="268"/>
            <ac:spMk id="3" creationId="{4FA96312-EB30-4BA4-85AB-C5A368450B1C}"/>
          </ac:spMkLst>
        </pc:spChg>
        <pc:spChg chg="del">
          <ac:chgData name="Roy Lamberty" userId="f10cc6e0917f4d30" providerId="LiveId" clId="{D4C755DF-E9B2-45E2-8AB8-35123570C7D2}" dt="2022-05-08T22:18:10.668" v="61"/>
          <ac:spMkLst>
            <pc:docMk/>
            <pc:sldMk cId="3187391256" sldId="268"/>
            <ac:spMk id="71" creationId="{DD651B61-325E-4E73-8445-38B0DE8AAAB6}"/>
          </ac:spMkLst>
        </pc:spChg>
        <pc:spChg chg="del">
          <ac:chgData name="Roy Lamberty" userId="f10cc6e0917f4d30" providerId="LiveId" clId="{D4C755DF-E9B2-45E2-8AB8-35123570C7D2}" dt="2022-05-08T22:18:10.668" v="61"/>
          <ac:spMkLst>
            <pc:docMk/>
            <pc:sldMk cId="3187391256" sldId="268"/>
            <ac:spMk id="73" creationId="{B42E5253-D3AC-4AC2-B766-8B34F13C2F5E}"/>
          </ac:spMkLst>
        </pc:spChg>
        <pc:spChg chg="del">
          <ac:chgData name="Roy Lamberty" userId="f10cc6e0917f4d30" providerId="LiveId" clId="{D4C755DF-E9B2-45E2-8AB8-35123570C7D2}" dt="2022-05-08T22:18:10.668" v="61"/>
          <ac:spMkLst>
            <pc:docMk/>
            <pc:sldMk cId="3187391256" sldId="268"/>
            <ac:spMk id="75" creationId="{10AE8D57-436A-4073-9A75-15BB5949F8B4}"/>
          </ac:spMkLst>
        </pc:spChg>
        <pc:spChg chg="del">
          <ac:chgData name="Roy Lamberty" userId="f10cc6e0917f4d30" providerId="LiveId" clId="{D4C755DF-E9B2-45E2-8AB8-35123570C7D2}" dt="2022-05-08T22:18:10.668" v="61"/>
          <ac:spMkLst>
            <pc:docMk/>
            <pc:sldMk cId="3187391256" sldId="268"/>
            <ac:spMk id="77" creationId="{88C97474-5879-4DB5-B4F3-F0357104BC8E}"/>
          </ac:spMkLst>
        </pc:spChg>
        <pc:spChg chg="del">
          <ac:chgData name="Roy Lamberty" userId="f10cc6e0917f4d30" providerId="LiveId" clId="{D4C755DF-E9B2-45E2-8AB8-35123570C7D2}" dt="2022-05-08T22:18:10.668" v="61"/>
          <ac:spMkLst>
            <pc:docMk/>
            <pc:sldMk cId="3187391256" sldId="268"/>
            <ac:spMk id="79" creationId="{9831CBB7-4817-4B54-A7F9-0AE2D0C47870}"/>
          </ac:spMkLst>
        </pc:spChg>
        <pc:spChg chg="del">
          <ac:chgData name="Roy Lamberty" userId="f10cc6e0917f4d30" providerId="LiveId" clId="{D4C755DF-E9B2-45E2-8AB8-35123570C7D2}" dt="2022-05-08T22:18:10.668" v="61"/>
          <ac:spMkLst>
            <pc:docMk/>
            <pc:sldMk cId="3187391256" sldId="268"/>
            <ac:spMk id="81" creationId="{96BC321D-B05F-4857-8880-97F61B9B7858}"/>
          </ac:spMkLst>
        </pc:spChg>
      </pc:sldChg>
      <pc:sldChg chg="delSp modSp del mod delDesignElem">
        <pc:chgData name="Roy Lamberty" userId="f10cc6e0917f4d30" providerId="LiveId" clId="{D4C755DF-E9B2-45E2-8AB8-35123570C7D2}" dt="2022-05-08T22:23:31.400" v="115" actId="47"/>
        <pc:sldMkLst>
          <pc:docMk/>
          <pc:sldMk cId="2237274194" sldId="269"/>
        </pc:sldMkLst>
        <pc:spChg chg="mod">
          <ac:chgData name="Roy Lamberty" userId="f10cc6e0917f4d30" providerId="LiveId" clId="{D4C755DF-E9B2-45E2-8AB8-35123570C7D2}" dt="2022-05-08T22:18:35.967" v="72" actId="27636"/>
          <ac:spMkLst>
            <pc:docMk/>
            <pc:sldMk cId="2237274194" sldId="269"/>
            <ac:spMk id="2" creationId="{49F16CC7-BD0A-476C-B713-8F6553C6ED47}"/>
          </ac:spMkLst>
        </pc:spChg>
        <pc:spChg chg="del">
          <ac:chgData name="Roy Lamberty" userId="f10cc6e0917f4d30" providerId="LiveId" clId="{D4C755DF-E9B2-45E2-8AB8-35123570C7D2}" dt="2022-05-08T22:18:10.668" v="61"/>
          <ac:spMkLst>
            <pc:docMk/>
            <pc:sldMk cId="2237274194" sldId="269"/>
            <ac:spMk id="31" creationId="{DD651B61-325E-4E73-8445-38B0DE8AAAB6}"/>
          </ac:spMkLst>
        </pc:spChg>
        <pc:spChg chg="del">
          <ac:chgData name="Roy Lamberty" userId="f10cc6e0917f4d30" providerId="LiveId" clId="{D4C755DF-E9B2-45E2-8AB8-35123570C7D2}" dt="2022-05-08T22:18:10.668" v="61"/>
          <ac:spMkLst>
            <pc:docMk/>
            <pc:sldMk cId="2237274194" sldId="269"/>
            <ac:spMk id="33" creationId="{B42E5253-D3AC-4AC2-B766-8B34F13C2F5E}"/>
          </ac:spMkLst>
        </pc:spChg>
        <pc:spChg chg="del">
          <ac:chgData name="Roy Lamberty" userId="f10cc6e0917f4d30" providerId="LiveId" clId="{D4C755DF-E9B2-45E2-8AB8-35123570C7D2}" dt="2022-05-08T22:18:10.668" v="61"/>
          <ac:spMkLst>
            <pc:docMk/>
            <pc:sldMk cId="2237274194" sldId="269"/>
            <ac:spMk id="35" creationId="{10AE8D57-436A-4073-9A75-15BB5949F8B4}"/>
          </ac:spMkLst>
        </pc:spChg>
        <pc:spChg chg="del">
          <ac:chgData name="Roy Lamberty" userId="f10cc6e0917f4d30" providerId="LiveId" clId="{D4C755DF-E9B2-45E2-8AB8-35123570C7D2}" dt="2022-05-08T22:18:10.668" v="61"/>
          <ac:spMkLst>
            <pc:docMk/>
            <pc:sldMk cId="2237274194" sldId="269"/>
            <ac:spMk id="37" creationId="{88C97474-5879-4DB5-B4F3-F0357104BC8E}"/>
          </ac:spMkLst>
        </pc:spChg>
        <pc:spChg chg="del">
          <ac:chgData name="Roy Lamberty" userId="f10cc6e0917f4d30" providerId="LiveId" clId="{D4C755DF-E9B2-45E2-8AB8-35123570C7D2}" dt="2022-05-08T22:18:10.668" v="61"/>
          <ac:spMkLst>
            <pc:docMk/>
            <pc:sldMk cId="2237274194" sldId="269"/>
            <ac:spMk id="39" creationId="{9831CBB7-4817-4B54-A7F9-0AE2D0C47870}"/>
          </ac:spMkLst>
        </pc:spChg>
        <pc:spChg chg="del">
          <ac:chgData name="Roy Lamberty" userId="f10cc6e0917f4d30" providerId="LiveId" clId="{D4C755DF-E9B2-45E2-8AB8-35123570C7D2}" dt="2022-05-08T22:18:10.668" v="61"/>
          <ac:spMkLst>
            <pc:docMk/>
            <pc:sldMk cId="2237274194" sldId="269"/>
            <ac:spMk id="41" creationId="{96BC321D-B05F-4857-8880-97F61B9B7858}"/>
          </ac:spMkLst>
        </pc:spChg>
      </pc:sldChg>
      <pc:sldChg chg="delSp modSp del mod delDesignElem">
        <pc:chgData name="Roy Lamberty" userId="f10cc6e0917f4d30" providerId="LiveId" clId="{D4C755DF-E9B2-45E2-8AB8-35123570C7D2}" dt="2022-05-08T22:23:35.534" v="116" actId="47"/>
        <pc:sldMkLst>
          <pc:docMk/>
          <pc:sldMk cId="641551094" sldId="270"/>
        </pc:sldMkLst>
        <pc:spChg chg="mod">
          <ac:chgData name="Roy Lamberty" userId="f10cc6e0917f4d30" providerId="LiveId" clId="{D4C755DF-E9B2-45E2-8AB8-35123570C7D2}" dt="2022-05-08T22:18:35.984" v="74" actId="27636"/>
          <ac:spMkLst>
            <pc:docMk/>
            <pc:sldMk cId="641551094" sldId="270"/>
            <ac:spMk id="2" creationId="{FBA9C944-6592-4651-B473-D5E67164E0F3}"/>
          </ac:spMkLst>
        </pc:spChg>
        <pc:spChg chg="mod">
          <ac:chgData name="Roy Lamberty" userId="f10cc6e0917f4d30" providerId="LiveId" clId="{D4C755DF-E9B2-45E2-8AB8-35123570C7D2}" dt="2022-05-08T22:18:35.967" v="73" actId="27636"/>
          <ac:spMkLst>
            <pc:docMk/>
            <pc:sldMk cId="641551094" sldId="270"/>
            <ac:spMk id="3" creationId="{151B935C-5719-4EBC-A2D8-655F1CB909C3}"/>
          </ac:spMkLst>
        </pc:spChg>
        <pc:spChg chg="del">
          <ac:chgData name="Roy Lamberty" userId="f10cc6e0917f4d30" providerId="LiveId" clId="{D4C755DF-E9B2-45E2-8AB8-35123570C7D2}" dt="2022-05-08T22:18:10.668" v="61"/>
          <ac:spMkLst>
            <pc:docMk/>
            <pc:sldMk cId="641551094" sldId="270"/>
            <ac:spMk id="11" creationId="{E6C8E6EB-4C59-429B-97E4-72A058CFC4FB}"/>
          </ac:spMkLst>
        </pc:spChg>
        <pc:spChg chg="del">
          <ac:chgData name="Roy Lamberty" userId="f10cc6e0917f4d30" providerId="LiveId" clId="{D4C755DF-E9B2-45E2-8AB8-35123570C7D2}" dt="2022-05-08T22:18:10.668" v="61"/>
          <ac:spMkLst>
            <pc:docMk/>
            <pc:sldMk cId="641551094" sldId="270"/>
            <ac:spMk id="13" creationId="{B5B90362-AFCC-46A9-B41C-A257A8C5B314}"/>
          </ac:spMkLst>
        </pc:spChg>
        <pc:spChg chg="del">
          <ac:chgData name="Roy Lamberty" userId="f10cc6e0917f4d30" providerId="LiveId" clId="{D4C755DF-E9B2-45E2-8AB8-35123570C7D2}" dt="2022-05-08T22:18:10.668" v="61"/>
          <ac:spMkLst>
            <pc:docMk/>
            <pc:sldMk cId="641551094" sldId="270"/>
            <ac:spMk id="15" creationId="{F71EF7F1-38BA-471D-8CD4-2A9AE8E35527}"/>
          </ac:spMkLst>
        </pc:spChg>
        <pc:spChg chg="del">
          <ac:chgData name="Roy Lamberty" userId="f10cc6e0917f4d30" providerId="LiveId" clId="{D4C755DF-E9B2-45E2-8AB8-35123570C7D2}" dt="2022-05-08T22:18:10.668" v="61"/>
          <ac:spMkLst>
            <pc:docMk/>
            <pc:sldMk cId="641551094" sldId="270"/>
            <ac:spMk id="17" creationId="{1BB56EB9-078F-4952-AC1F-149C7A0AE4D5}"/>
          </ac:spMkLst>
        </pc:spChg>
        <pc:spChg chg="del">
          <ac:chgData name="Roy Lamberty" userId="f10cc6e0917f4d30" providerId="LiveId" clId="{D4C755DF-E9B2-45E2-8AB8-35123570C7D2}" dt="2022-05-08T22:18:10.668" v="61"/>
          <ac:spMkLst>
            <pc:docMk/>
            <pc:sldMk cId="641551094" sldId="270"/>
            <ac:spMk id="19" creationId="{D3772EE4-ED5E-4D3A-A306-B22CF866786D}"/>
          </ac:spMkLst>
        </pc:spChg>
        <pc:spChg chg="del">
          <ac:chgData name="Roy Lamberty" userId="f10cc6e0917f4d30" providerId="LiveId" clId="{D4C755DF-E9B2-45E2-8AB8-35123570C7D2}" dt="2022-05-08T22:18:10.668" v="61"/>
          <ac:spMkLst>
            <pc:docMk/>
            <pc:sldMk cId="641551094" sldId="270"/>
            <ac:spMk id="21" creationId="{10058680-D07C-4893-B2B7-91543F18AB32}"/>
          </ac:spMkLst>
        </pc:spChg>
        <pc:spChg chg="del">
          <ac:chgData name="Roy Lamberty" userId="f10cc6e0917f4d30" providerId="LiveId" clId="{D4C755DF-E9B2-45E2-8AB8-35123570C7D2}" dt="2022-05-08T22:18:10.668" v="61"/>
          <ac:spMkLst>
            <pc:docMk/>
            <pc:sldMk cId="641551094" sldId="270"/>
            <ac:spMk id="23" creationId="{7B42427A-0A1F-4A55-8705-D9179F1E0CFB}"/>
          </ac:spMkLst>
        </pc:spChg>
        <pc:spChg chg="del">
          <ac:chgData name="Roy Lamberty" userId="f10cc6e0917f4d30" providerId="LiveId" clId="{D4C755DF-E9B2-45E2-8AB8-35123570C7D2}" dt="2022-05-08T22:18:10.668" v="61"/>
          <ac:spMkLst>
            <pc:docMk/>
            <pc:sldMk cId="641551094" sldId="270"/>
            <ac:spMk id="25" creationId="{EE54A6FE-D8CB-48A3-900B-053D4EBD3B85}"/>
          </ac:spMkLst>
        </pc:spChg>
      </pc:sldChg>
      <pc:sldChg chg="delSp modSp del mod delDesignElem">
        <pc:chgData name="Roy Lamberty" userId="f10cc6e0917f4d30" providerId="LiveId" clId="{D4C755DF-E9B2-45E2-8AB8-35123570C7D2}" dt="2022-05-17T00:21:20.613" v="3965" actId="47"/>
        <pc:sldMkLst>
          <pc:docMk/>
          <pc:sldMk cId="3658139755" sldId="271"/>
        </pc:sldMkLst>
        <pc:spChg chg="mod">
          <ac:chgData name="Roy Lamberty" userId="f10cc6e0917f4d30" providerId="LiveId" clId="{D4C755DF-E9B2-45E2-8AB8-35123570C7D2}" dt="2022-05-08T22:24:05.290" v="118" actId="207"/>
          <ac:spMkLst>
            <pc:docMk/>
            <pc:sldMk cId="3658139755" sldId="271"/>
            <ac:spMk id="2" creationId="{BE67D832-C13C-4C42-B634-0B0A8143CB3B}"/>
          </ac:spMkLst>
        </pc:spChg>
        <pc:spChg chg="mod">
          <ac:chgData name="Roy Lamberty" userId="f10cc6e0917f4d30" providerId="LiveId" clId="{D4C755DF-E9B2-45E2-8AB8-35123570C7D2}" dt="2022-05-08T22:24:13.381" v="119" actId="207"/>
          <ac:spMkLst>
            <pc:docMk/>
            <pc:sldMk cId="3658139755" sldId="271"/>
            <ac:spMk id="3" creationId="{BD3B2359-7984-4B38-84CC-138B72283DE4}"/>
          </ac:spMkLst>
        </pc:spChg>
        <pc:spChg chg="del">
          <ac:chgData name="Roy Lamberty" userId="f10cc6e0917f4d30" providerId="LiveId" clId="{D4C755DF-E9B2-45E2-8AB8-35123570C7D2}" dt="2022-05-08T22:18:10.668" v="61"/>
          <ac:spMkLst>
            <pc:docMk/>
            <pc:sldMk cId="3658139755" sldId="271"/>
            <ac:spMk id="19" creationId="{910015B9-6046-41B8-83BD-71778D2F9798}"/>
          </ac:spMkLst>
        </pc:spChg>
        <pc:spChg chg="del">
          <ac:chgData name="Roy Lamberty" userId="f10cc6e0917f4d30" providerId="LiveId" clId="{D4C755DF-E9B2-45E2-8AB8-35123570C7D2}" dt="2022-05-08T22:18:10.668" v="61"/>
          <ac:spMkLst>
            <pc:docMk/>
            <pc:sldMk cId="3658139755" sldId="271"/>
            <ac:spMk id="21" creationId="{53908232-52E2-4794-A6C1-54300FB98919}"/>
          </ac:spMkLst>
        </pc:spChg>
        <pc:spChg chg="del">
          <ac:chgData name="Roy Lamberty" userId="f10cc6e0917f4d30" providerId="LiveId" clId="{D4C755DF-E9B2-45E2-8AB8-35123570C7D2}" dt="2022-05-08T22:18:10.668" v="61"/>
          <ac:spMkLst>
            <pc:docMk/>
            <pc:sldMk cId="3658139755" sldId="271"/>
            <ac:spMk id="23" creationId="{D2B9299F-BED7-44C5-9CC5-E542F9193C2F}"/>
          </ac:spMkLst>
        </pc:spChg>
        <pc:spChg chg="del">
          <ac:chgData name="Roy Lamberty" userId="f10cc6e0917f4d30" providerId="LiveId" clId="{D4C755DF-E9B2-45E2-8AB8-35123570C7D2}" dt="2022-05-08T22:18:10.668" v="61"/>
          <ac:spMkLst>
            <pc:docMk/>
            <pc:sldMk cId="3658139755" sldId="271"/>
            <ac:spMk id="25" creationId="{00401440-1DC9-4C9E-A3BA-4DECEEB46503}"/>
          </ac:spMkLst>
        </pc:spChg>
        <pc:spChg chg="del">
          <ac:chgData name="Roy Lamberty" userId="f10cc6e0917f4d30" providerId="LiveId" clId="{D4C755DF-E9B2-45E2-8AB8-35123570C7D2}" dt="2022-05-08T22:18:10.668" v="61"/>
          <ac:spMkLst>
            <pc:docMk/>
            <pc:sldMk cId="3658139755" sldId="271"/>
            <ac:spMk id="29" creationId="{36B822CC-7DA9-4417-AA94-64CEB676F0B8}"/>
          </ac:spMkLst>
        </pc:spChg>
        <pc:spChg chg="del">
          <ac:chgData name="Roy Lamberty" userId="f10cc6e0917f4d30" providerId="LiveId" clId="{D4C755DF-E9B2-45E2-8AB8-35123570C7D2}" dt="2022-05-08T22:18:10.668" v="61"/>
          <ac:spMkLst>
            <pc:docMk/>
            <pc:sldMk cId="3658139755" sldId="271"/>
            <ac:spMk id="31" creationId="{AFA01E88-71CC-4FF3-9E81-51E0C32B45E4}"/>
          </ac:spMkLst>
        </pc:spChg>
        <pc:cxnChg chg="del">
          <ac:chgData name="Roy Lamberty" userId="f10cc6e0917f4d30" providerId="LiveId" clId="{D4C755DF-E9B2-45E2-8AB8-35123570C7D2}" dt="2022-05-08T22:18:10.668" v="61"/>
          <ac:cxnSpMkLst>
            <pc:docMk/>
            <pc:sldMk cId="3658139755" sldId="271"/>
            <ac:cxnSpMk id="27" creationId="{EEE3F140-02CB-4BBC-ABC0-8BF046C9D1B8}"/>
          </ac:cxnSpMkLst>
        </pc:cxnChg>
      </pc:sldChg>
      <pc:sldChg chg="addSp delSp modSp del mod setBg delDesignElem">
        <pc:chgData name="Roy Lamberty" userId="f10cc6e0917f4d30" providerId="LiveId" clId="{D4C755DF-E9B2-45E2-8AB8-35123570C7D2}" dt="2022-05-17T00:21:33.630" v="3966" actId="47"/>
        <pc:sldMkLst>
          <pc:docMk/>
          <pc:sldMk cId="3099335700" sldId="272"/>
        </pc:sldMkLst>
        <pc:spChg chg="mod">
          <ac:chgData name="Roy Lamberty" userId="f10cc6e0917f4d30" providerId="LiveId" clId="{D4C755DF-E9B2-45E2-8AB8-35123570C7D2}" dt="2022-05-08T22:28:50.701" v="177" actId="26606"/>
          <ac:spMkLst>
            <pc:docMk/>
            <pc:sldMk cId="3099335700" sldId="272"/>
            <ac:spMk id="2" creationId="{9445A677-F157-41CA-9F16-A2E2CC141FF5}"/>
          </ac:spMkLst>
        </pc:spChg>
        <pc:spChg chg="mod">
          <ac:chgData name="Roy Lamberty" userId="f10cc6e0917f4d30" providerId="LiveId" clId="{D4C755DF-E9B2-45E2-8AB8-35123570C7D2}" dt="2022-05-08T22:28:50.701" v="177" actId="26606"/>
          <ac:spMkLst>
            <pc:docMk/>
            <pc:sldMk cId="3099335700" sldId="272"/>
            <ac:spMk id="3" creationId="{F082F504-6329-4468-8EA3-E95882DBCDFA}"/>
          </ac:spMkLst>
        </pc:spChg>
        <pc:spChg chg="del">
          <ac:chgData name="Roy Lamberty" userId="f10cc6e0917f4d30" providerId="LiveId" clId="{D4C755DF-E9B2-45E2-8AB8-35123570C7D2}" dt="2022-05-08T22:18:10.668" v="61"/>
          <ac:spMkLst>
            <pc:docMk/>
            <pc:sldMk cId="3099335700" sldId="272"/>
            <ac:spMk id="28" creationId="{910015B9-6046-41B8-83BD-71778D2F9798}"/>
          </ac:spMkLst>
        </pc:spChg>
        <pc:spChg chg="del">
          <ac:chgData name="Roy Lamberty" userId="f10cc6e0917f4d30" providerId="LiveId" clId="{D4C755DF-E9B2-45E2-8AB8-35123570C7D2}" dt="2022-05-08T22:18:10.668" v="61"/>
          <ac:spMkLst>
            <pc:docMk/>
            <pc:sldMk cId="3099335700" sldId="272"/>
            <ac:spMk id="30" creationId="{53908232-52E2-4794-A6C1-54300FB98919}"/>
          </ac:spMkLst>
        </pc:spChg>
        <pc:spChg chg="del">
          <ac:chgData name="Roy Lamberty" userId="f10cc6e0917f4d30" providerId="LiveId" clId="{D4C755DF-E9B2-45E2-8AB8-35123570C7D2}" dt="2022-05-08T22:18:10.668" v="61"/>
          <ac:spMkLst>
            <pc:docMk/>
            <pc:sldMk cId="3099335700" sldId="272"/>
            <ac:spMk id="32" creationId="{D2B9299F-BED7-44C5-9CC5-E542F9193C2F}"/>
          </ac:spMkLst>
        </pc:spChg>
        <pc:spChg chg="del">
          <ac:chgData name="Roy Lamberty" userId="f10cc6e0917f4d30" providerId="LiveId" clId="{D4C755DF-E9B2-45E2-8AB8-35123570C7D2}" dt="2022-05-08T22:18:10.668" v="61"/>
          <ac:spMkLst>
            <pc:docMk/>
            <pc:sldMk cId="3099335700" sldId="272"/>
            <ac:spMk id="34" creationId="{00401440-1DC9-4C9E-A3BA-4DECEEB46503}"/>
          </ac:spMkLst>
        </pc:spChg>
        <pc:spChg chg="add">
          <ac:chgData name="Roy Lamberty" userId="f10cc6e0917f4d30" providerId="LiveId" clId="{D4C755DF-E9B2-45E2-8AB8-35123570C7D2}" dt="2022-05-08T22:28:50.701" v="177" actId="26606"/>
          <ac:spMkLst>
            <pc:docMk/>
            <pc:sldMk cId="3099335700" sldId="272"/>
            <ac:spMk id="35" creationId="{EE15D8F5-87D0-452C-93FB-8CA3F98D7972}"/>
          </ac:spMkLst>
        </pc:spChg>
        <pc:spChg chg="del">
          <ac:chgData name="Roy Lamberty" userId="f10cc6e0917f4d30" providerId="LiveId" clId="{D4C755DF-E9B2-45E2-8AB8-35123570C7D2}" dt="2022-05-08T22:18:10.668" v="61"/>
          <ac:spMkLst>
            <pc:docMk/>
            <pc:sldMk cId="3099335700" sldId="272"/>
            <ac:spMk id="38" creationId="{36B822CC-7DA9-4417-AA94-64CEB676F0B8}"/>
          </ac:spMkLst>
        </pc:spChg>
        <pc:spChg chg="del">
          <ac:chgData name="Roy Lamberty" userId="f10cc6e0917f4d30" providerId="LiveId" clId="{D4C755DF-E9B2-45E2-8AB8-35123570C7D2}" dt="2022-05-08T22:18:10.668" v="61"/>
          <ac:spMkLst>
            <pc:docMk/>
            <pc:sldMk cId="3099335700" sldId="272"/>
            <ac:spMk id="40" creationId="{AFA01E88-71CC-4FF3-9E81-51E0C32B45E4}"/>
          </ac:spMkLst>
        </pc:spChg>
        <pc:grpChg chg="add">
          <ac:chgData name="Roy Lamberty" userId="f10cc6e0917f4d30" providerId="LiveId" clId="{D4C755DF-E9B2-45E2-8AB8-35123570C7D2}" dt="2022-05-08T22:28:50.701" v="177" actId="26606"/>
          <ac:grpSpMkLst>
            <pc:docMk/>
            <pc:sldMk cId="3099335700" sldId="272"/>
            <ac:grpSpMk id="27" creationId="{C617B5E7-82EF-4F98-88F9-C0D5A5E8239B}"/>
          </ac:grpSpMkLst>
        </pc:grpChg>
        <pc:grpChg chg="add">
          <ac:chgData name="Roy Lamberty" userId="f10cc6e0917f4d30" providerId="LiveId" clId="{D4C755DF-E9B2-45E2-8AB8-35123570C7D2}" dt="2022-05-08T22:28:50.701" v="177" actId="26606"/>
          <ac:grpSpMkLst>
            <pc:docMk/>
            <pc:sldMk cId="3099335700" sldId="272"/>
            <ac:grpSpMk id="37" creationId="{79BCF8C7-8464-4B36-AF07-C89E5129ED74}"/>
          </ac:grpSpMkLst>
        </pc:grpChg>
        <pc:picChg chg="mod ord">
          <ac:chgData name="Roy Lamberty" userId="f10cc6e0917f4d30" providerId="LiveId" clId="{D4C755DF-E9B2-45E2-8AB8-35123570C7D2}" dt="2022-05-08T22:28:50.701" v="177" actId="26606"/>
          <ac:picMkLst>
            <pc:docMk/>
            <pc:sldMk cId="3099335700" sldId="272"/>
            <ac:picMk id="8" creationId="{B01D9908-F02A-48BD-9CC2-F78AC333A0B1}"/>
          </ac:picMkLst>
        </pc:picChg>
        <pc:picChg chg="mod ord">
          <ac:chgData name="Roy Lamberty" userId="f10cc6e0917f4d30" providerId="LiveId" clId="{D4C755DF-E9B2-45E2-8AB8-35123570C7D2}" dt="2022-05-08T22:28:50.701" v="177" actId="26606"/>
          <ac:picMkLst>
            <pc:docMk/>
            <pc:sldMk cId="3099335700" sldId="272"/>
            <ac:picMk id="22" creationId="{64FB99BE-2600-46A6-A644-179414E10E42}"/>
          </ac:picMkLst>
        </pc:picChg>
        <pc:cxnChg chg="add">
          <ac:chgData name="Roy Lamberty" userId="f10cc6e0917f4d30" providerId="LiveId" clId="{D4C755DF-E9B2-45E2-8AB8-35123570C7D2}" dt="2022-05-08T22:28:50.701" v="177" actId="26606"/>
          <ac:cxnSpMkLst>
            <pc:docMk/>
            <pc:sldMk cId="3099335700" sldId="272"/>
            <ac:cxnSpMk id="33" creationId="{F54A39E9-7329-429E-AA37-59887458780F}"/>
          </ac:cxnSpMkLst>
        </pc:cxnChg>
        <pc:cxnChg chg="del">
          <ac:chgData name="Roy Lamberty" userId="f10cc6e0917f4d30" providerId="LiveId" clId="{D4C755DF-E9B2-45E2-8AB8-35123570C7D2}" dt="2022-05-08T22:18:10.668" v="61"/>
          <ac:cxnSpMkLst>
            <pc:docMk/>
            <pc:sldMk cId="3099335700" sldId="272"/>
            <ac:cxnSpMk id="36" creationId="{EEE3F140-02CB-4BBC-ABC0-8BF046C9D1B8}"/>
          </ac:cxnSpMkLst>
        </pc:cxnChg>
        <pc:cxnChg chg="add">
          <ac:chgData name="Roy Lamberty" userId="f10cc6e0917f4d30" providerId="LiveId" clId="{D4C755DF-E9B2-45E2-8AB8-35123570C7D2}" dt="2022-05-08T22:28:50.701" v="177" actId="26606"/>
          <ac:cxnSpMkLst>
            <pc:docMk/>
            <pc:sldMk cId="3099335700" sldId="272"/>
            <ac:cxnSpMk id="43" creationId="{5A8B956C-6D95-401E-8C33-997227D9D46B}"/>
          </ac:cxnSpMkLst>
        </pc:cxnChg>
      </pc:sldChg>
      <pc:sldChg chg="delSp del delDesignElem">
        <pc:chgData name="Roy Lamberty" userId="f10cc6e0917f4d30" providerId="LiveId" clId="{D4C755DF-E9B2-45E2-8AB8-35123570C7D2}" dt="2022-05-08T22:24:55.167" v="121" actId="47"/>
        <pc:sldMkLst>
          <pc:docMk/>
          <pc:sldMk cId="18440702" sldId="273"/>
        </pc:sldMkLst>
        <pc:spChg chg="del">
          <ac:chgData name="Roy Lamberty" userId="f10cc6e0917f4d30" providerId="LiveId" clId="{D4C755DF-E9B2-45E2-8AB8-35123570C7D2}" dt="2022-05-08T22:18:10.668" v="61"/>
          <ac:spMkLst>
            <pc:docMk/>
            <pc:sldMk cId="18440702" sldId="273"/>
            <ac:spMk id="11" creationId="{E6C8E6EB-4C59-429B-97E4-72A058CFC4FB}"/>
          </ac:spMkLst>
        </pc:spChg>
        <pc:spChg chg="del">
          <ac:chgData name="Roy Lamberty" userId="f10cc6e0917f4d30" providerId="LiveId" clId="{D4C755DF-E9B2-45E2-8AB8-35123570C7D2}" dt="2022-05-08T22:18:10.668" v="61"/>
          <ac:spMkLst>
            <pc:docMk/>
            <pc:sldMk cId="18440702" sldId="273"/>
            <ac:spMk id="13" creationId="{B5B90362-AFCC-46A9-B41C-A257A8C5B314}"/>
          </ac:spMkLst>
        </pc:spChg>
        <pc:spChg chg="del">
          <ac:chgData name="Roy Lamberty" userId="f10cc6e0917f4d30" providerId="LiveId" clId="{D4C755DF-E9B2-45E2-8AB8-35123570C7D2}" dt="2022-05-08T22:18:10.668" v="61"/>
          <ac:spMkLst>
            <pc:docMk/>
            <pc:sldMk cId="18440702" sldId="273"/>
            <ac:spMk id="15" creationId="{F71EF7F1-38BA-471D-8CD4-2A9AE8E35527}"/>
          </ac:spMkLst>
        </pc:spChg>
        <pc:spChg chg="del">
          <ac:chgData name="Roy Lamberty" userId="f10cc6e0917f4d30" providerId="LiveId" clId="{D4C755DF-E9B2-45E2-8AB8-35123570C7D2}" dt="2022-05-08T22:18:10.668" v="61"/>
          <ac:spMkLst>
            <pc:docMk/>
            <pc:sldMk cId="18440702" sldId="273"/>
            <ac:spMk id="17" creationId="{3CED7894-4F62-4A6C-8DB5-DB5BE08E9C03}"/>
          </ac:spMkLst>
        </pc:spChg>
        <pc:spChg chg="del">
          <ac:chgData name="Roy Lamberty" userId="f10cc6e0917f4d30" providerId="LiveId" clId="{D4C755DF-E9B2-45E2-8AB8-35123570C7D2}" dt="2022-05-08T22:18:10.668" v="61"/>
          <ac:spMkLst>
            <pc:docMk/>
            <pc:sldMk cId="18440702" sldId="273"/>
            <ac:spMk id="19" creationId="{E536F3B4-50F6-4C52-8F76-4EB1214719DC}"/>
          </ac:spMkLst>
        </pc:spChg>
      </pc:sldChg>
      <pc:sldChg chg="new del">
        <pc:chgData name="Roy Lamberty" userId="f10cc6e0917f4d30" providerId="LiveId" clId="{D4C755DF-E9B2-45E2-8AB8-35123570C7D2}" dt="2022-05-16T12:31:43.798" v="179" actId="47"/>
        <pc:sldMkLst>
          <pc:docMk/>
          <pc:sldMk cId="407861566" sldId="273"/>
        </pc:sldMkLst>
      </pc:sldChg>
      <pc:sldChg chg="new del">
        <pc:chgData name="Roy Lamberty" userId="f10cc6e0917f4d30" providerId="LiveId" clId="{D4C755DF-E9B2-45E2-8AB8-35123570C7D2}" dt="2022-05-16T12:31:47.431" v="181" actId="47"/>
        <pc:sldMkLst>
          <pc:docMk/>
          <pc:sldMk cId="426035465" sldId="273"/>
        </pc:sldMkLst>
      </pc:sldChg>
      <pc:sldChg chg="addSp delSp modSp new mod setBg setClrOvrMap">
        <pc:chgData name="Roy Lamberty" userId="f10cc6e0917f4d30" providerId="LiveId" clId="{D4C755DF-E9B2-45E2-8AB8-35123570C7D2}" dt="2022-05-23T20:34:57.375" v="5079" actId="20577"/>
        <pc:sldMkLst>
          <pc:docMk/>
          <pc:sldMk cId="3439994064" sldId="273"/>
        </pc:sldMkLst>
        <pc:spChg chg="mod">
          <ac:chgData name="Roy Lamberty" userId="f10cc6e0917f4d30" providerId="LiveId" clId="{D4C755DF-E9B2-45E2-8AB8-35123570C7D2}" dt="2022-05-16T14:02:16.350" v="1119" actId="26606"/>
          <ac:spMkLst>
            <pc:docMk/>
            <pc:sldMk cId="3439994064" sldId="273"/>
            <ac:spMk id="2" creationId="{1CCA7DCD-79B4-1E4C-2491-80A6F31BF3D2}"/>
          </ac:spMkLst>
        </pc:spChg>
        <pc:spChg chg="add del mod ord">
          <ac:chgData name="Roy Lamberty" userId="f10cc6e0917f4d30" providerId="LiveId" clId="{D4C755DF-E9B2-45E2-8AB8-35123570C7D2}" dt="2022-05-16T13:04:57.481" v="700" actId="26606"/>
          <ac:spMkLst>
            <pc:docMk/>
            <pc:sldMk cId="3439994064" sldId="273"/>
            <ac:spMk id="3" creationId="{20A06057-48A3-F5D7-C374-74348EFB5DAA}"/>
          </ac:spMkLst>
        </pc:spChg>
        <pc:spChg chg="add del">
          <ac:chgData name="Roy Lamberty" userId="f10cc6e0917f4d30" providerId="LiveId" clId="{D4C755DF-E9B2-45E2-8AB8-35123570C7D2}" dt="2022-05-16T13:04:57.481" v="700" actId="26606"/>
          <ac:spMkLst>
            <pc:docMk/>
            <pc:sldMk cId="3439994064" sldId="273"/>
            <ac:spMk id="11" creationId="{11C7711F-3983-4AB1-AFDE-96F7C06514D3}"/>
          </ac:spMkLst>
        </pc:spChg>
        <pc:spChg chg="add del">
          <ac:chgData name="Roy Lamberty" userId="f10cc6e0917f4d30" providerId="LiveId" clId="{D4C755DF-E9B2-45E2-8AB8-35123570C7D2}" dt="2022-05-16T12:44:41.698" v="365" actId="26606"/>
          <ac:spMkLst>
            <pc:docMk/>
            <pc:sldMk cId="3439994064" sldId="273"/>
            <ac:spMk id="12" creationId="{11C7711F-3983-4AB1-AFDE-96F7C06514D3}"/>
          </ac:spMkLst>
        </pc:spChg>
        <pc:spChg chg="add del">
          <ac:chgData name="Roy Lamberty" userId="f10cc6e0917f4d30" providerId="LiveId" clId="{D4C755DF-E9B2-45E2-8AB8-35123570C7D2}" dt="2022-05-16T13:04:57.481" v="700" actId="26606"/>
          <ac:spMkLst>
            <pc:docMk/>
            <pc:sldMk cId="3439994064" sldId="273"/>
            <ac:spMk id="15" creationId="{B3085476-B49E-49ED-87D2-1165E69D2605}"/>
          </ac:spMkLst>
        </pc:spChg>
        <pc:spChg chg="add del">
          <ac:chgData name="Roy Lamberty" userId="f10cc6e0917f4d30" providerId="LiveId" clId="{D4C755DF-E9B2-45E2-8AB8-35123570C7D2}" dt="2022-05-16T12:44:41.698" v="365" actId="26606"/>
          <ac:spMkLst>
            <pc:docMk/>
            <pc:sldMk cId="3439994064" sldId="273"/>
            <ac:spMk id="20" creationId="{B3085476-B49E-49ED-87D2-1165E69D2605}"/>
          </ac:spMkLst>
        </pc:spChg>
        <pc:spChg chg="add del">
          <ac:chgData name="Roy Lamberty" userId="f10cc6e0917f4d30" providerId="LiveId" clId="{D4C755DF-E9B2-45E2-8AB8-35123570C7D2}" dt="2022-05-16T13:04:57.437" v="699" actId="26606"/>
          <ac:spMkLst>
            <pc:docMk/>
            <pc:sldMk cId="3439994064" sldId="273"/>
            <ac:spMk id="29" creationId="{52723366-C73B-4ED6-ADEF-29911C6BC55F}"/>
          </ac:spMkLst>
        </pc:spChg>
        <pc:spChg chg="add del">
          <ac:chgData name="Roy Lamberty" userId="f10cc6e0917f4d30" providerId="LiveId" clId="{D4C755DF-E9B2-45E2-8AB8-35123570C7D2}" dt="2022-05-16T13:04:50.747" v="697" actId="26606"/>
          <ac:spMkLst>
            <pc:docMk/>
            <pc:sldMk cId="3439994064" sldId="273"/>
            <ac:spMk id="30" creationId="{52BE4420-3B5F-4549-8B4A-77855B8215EC}"/>
          </ac:spMkLst>
        </pc:spChg>
        <pc:spChg chg="add del">
          <ac:chgData name="Roy Lamberty" userId="f10cc6e0917f4d30" providerId="LiveId" clId="{D4C755DF-E9B2-45E2-8AB8-35123570C7D2}" dt="2022-05-16T13:04:57.437" v="699" actId="26606"/>
          <ac:spMkLst>
            <pc:docMk/>
            <pc:sldMk cId="3439994064" sldId="273"/>
            <ac:spMk id="31" creationId="{847A4152-8E41-4D1C-B88C-57C5C430A69E}"/>
          </ac:spMkLst>
        </pc:spChg>
        <pc:spChg chg="add del">
          <ac:chgData name="Roy Lamberty" userId="f10cc6e0917f4d30" providerId="LiveId" clId="{D4C755DF-E9B2-45E2-8AB8-35123570C7D2}" dt="2022-05-16T13:04:50.747" v="697" actId="26606"/>
          <ac:spMkLst>
            <pc:docMk/>
            <pc:sldMk cId="3439994064" sldId="273"/>
            <ac:spMk id="32" creationId="{A75876F6-95D4-48CB-8E3E-4401A96E25A4}"/>
          </ac:spMkLst>
        </pc:spChg>
        <pc:spChg chg="add del">
          <ac:chgData name="Roy Lamberty" userId="f10cc6e0917f4d30" providerId="LiveId" clId="{D4C755DF-E9B2-45E2-8AB8-35123570C7D2}" dt="2022-05-16T13:04:57.437" v="699" actId="26606"/>
          <ac:spMkLst>
            <pc:docMk/>
            <pc:sldMk cId="3439994064" sldId="273"/>
            <ac:spMk id="33" creationId="{999F76F5-72D4-4814-9169-8F535AEEB809}"/>
          </ac:spMkLst>
        </pc:spChg>
        <pc:spChg chg="add del">
          <ac:chgData name="Roy Lamberty" userId="f10cc6e0917f4d30" providerId="LiveId" clId="{D4C755DF-E9B2-45E2-8AB8-35123570C7D2}" dt="2022-05-16T13:04:50.747" v="697" actId="26606"/>
          <ac:spMkLst>
            <pc:docMk/>
            <pc:sldMk cId="3439994064" sldId="273"/>
            <ac:spMk id="34" creationId="{D1B84719-90BB-4D0C-92D8-61DC5512B34B}"/>
          </ac:spMkLst>
        </pc:spChg>
        <pc:spChg chg="add del">
          <ac:chgData name="Roy Lamberty" userId="f10cc6e0917f4d30" providerId="LiveId" clId="{D4C755DF-E9B2-45E2-8AB8-35123570C7D2}" dt="2022-05-16T13:04:57.437" v="699" actId="26606"/>
          <ac:spMkLst>
            <pc:docMk/>
            <pc:sldMk cId="3439994064" sldId="273"/>
            <ac:spMk id="35" creationId="{C6202988-4466-42C5-B33A-AFABF051B4FE}"/>
          </ac:spMkLst>
        </pc:spChg>
        <pc:spChg chg="add del">
          <ac:chgData name="Roy Lamberty" userId="f10cc6e0917f4d30" providerId="LiveId" clId="{D4C755DF-E9B2-45E2-8AB8-35123570C7D2}" dt="2022-05-16T13:04:50.747" v="697" actId="26606"/>
          <ac:spMkLst>
            <pc:docMk/>
            <pc:sldMk cId="3439994064" sldId="273"/>
            <ac:spMk id="36" creationId="{7B407EC4-5D16-4845-9840-4E28622B6568}"/>
          </ac:spMkLst>
        </pc:spChg>
        <pc:spChg chg="add del">
          <ac:chgData name="Roy Lamberty" userId="f10cc6e0917f4d30" providerId="LiveId" clId="{D4C755DF-E9B2-45E2-8AB8-35123570C7D2}" dt="2022-05-16T13:04:57.437" v="699" actId="26606"/>
          <ac:spMkLst>
            <pc:docMk/>
            <pc:sldMk cId="3439994064" sldId="273"/>
            <ac:spMk id="38" creationId="{20A06057-48A3-F5D7-C374-74348EFB5DAA}"/>
          </ac:spMkLst>
        </pc:spChg>
        <pc:spChg chg="add del">
          <ac:chgData name="Roy Lamberty" userId="f10cc6e0917f4d30" providerId="LiveId" clId="{D4C755DF-E9B2-45E2-8AB8-35123570C7D2}" dt="2022-05-16T13:56:19.460" v="1048" actId="26606"/>
          <ac:spMkLst>
            <pc:docMk/>
            <pc:sldMk cId="3439994064" sldId="273"/>
            <ac:spMk id="40" creationId="{278BC618-3289-4C64-902D-506AF437E6A7}"/>
          </ac:spMkLst>
        </pc:spChg>
        <pc:spChg chg="add del mod ord">
          <ac:chgData name="Roy Lamberty" userId="f10cc6e0917f4d30" providerId="LiveId" clId="{D4C755DF-E9B2-45E2-8AB8-35123570C7D2}" dt="2022-05-16T13:59:40.031" v="1093" actId="26606"/>
          <ac:spMkLst>
            <pc:docMk/>
            <pc:sldMk cId="3439994064" sldId="273"/>
            <ac:spMk id="43" creationId="{20A06057-48A3-F5D7-C374-74348EFB5DAA}"/>
          </ac:spMkLst>
        </pc:spChg>
        <pc:spChg chg="add del">
          <ac:chgData name="Roy Lamberty" userId="f10cc6e0917f4d30" providerId="LiveId" clId="{D4C755DF-E9B2-45E2-8AB8-35123570C7D2}" dt="2022-05-16T13:56:08.044" v="1043" actId="26606"/>
          <ac:spMkLst>
            <pc:docMk/>
            <pc:sldMk cId="3439994064" sldId="273"/>
            <ac:spMk id="45" creationId="{B0393412-BB8B-4EC9-A88D-93917FA47451}"/>
          </ac:spMkLst>
        </pc:spChg>
        <pc:spChg chg="add del">
          <ac:chgData name="Roy Lamberty" userId="f10cc6e0917f4d30" providerId="LiveId" clId="{D4C755DF-E9B2-45E2-8AB8-35123570C7D2}" dt="2022-05-16T13:56:08.044" v="1043" actId="26606"/>
          <ac:spMkLst>
            <pc:docMk/>
            <pc:sldMk cId="3439994064" sldId="273"/>
            <ac:spMk id="46" creationId="{68AB7DB4-4BE9-465B-8843-8073715FF855}"/>
          </ac:spMkLst>
        </pc:spChg>
        <pc:spChg chg="add del">
          <ac:chgData name="Roy Lamberty" userId="f10cc6e0917f4d30" providerId="LiveId" clId="{D4C755DF-E9B2-45E2-8AB8-35123570C7D2}" dt="2022-05-16T13:55:40.802" v="1033" actId="26606"/>
          <ac:spMkLst>
            <pc:docMk/>
            <pc:sldMk cId="3439994064" sldId="273"/>
            <ac:spMk id="48" creationId="{8243CDD5-F82E-454F-8486-578A477A8670}"/>
          </ac:spMkLst>
        </pc:spChg>
        <pc:spChg chg="add del">
          <ac:chgData name="Roy Lamberty" userId="f10cc6e0917f4d30" providerId="LiveId" clId="{D4C755DF-E9B2-45E2-8AB8-35123570C7D2}" dt="2022-05-16T13:55:40.802" v="1033" actId="26606"/>
          <ac:spMkLst>
            <pc:docMk/>
            <pc:sldMk cId="3439994064" sldId="273"/>
            <ac:spMk id="50" creationId="{125408EF-EA7D-413B-B27F-B1FCD06FAC6D}"/>
          </ac:spMkLst>
        </pc:spChg>
        <pc:spChg chg="add del">
          <ac:chgData name="Roy Lamberty" userId="f10cc6e0917f4d30" providerId="LiveId" clId="{D4C755DF-E9B2-45E2-8AB8-35123570C7D2}" dt="2022-05-16T14:02:16.350" v="1119" actId="26606"/>
          <ac:spMkLst>
            <pc:docMk/>
            <pc:sldMk cId="3439994064" sldId="273"/>
            <ac:spMk id="53" creationId="{333F0879-3DA0-4CB8-B35E-A0AD42558191}"/>
          </ac:spMkLst>
        </pc:spChg>
        <pc:spChg chg="add del">
          <ac:chgData name="Roy Lamberty" userId="f10cc6e0917f4d30" providerId="LiveId" clId="{D4C755DF-E9B2-45E2-8AB8-35123570C7D2}" dt="2022-05-16T13:58:44.568" v="1083" actId="26606"/>
          <ac:spMkLst>
            <pc:docMk/>
            <pc:sldMk cId="3439994064" sldId="273"/>
            <ac:spMk id="55" creationId="{7E61F402-3445-458A-9A2B-D28FD288390C}"/>
          </ac:spMkLst>
        </pc:spChg>
        <pc:spChg chg="add del">
          <ac:chgData name="Roy Lamberty" userId="f10cc6e0917f4d30" providerId="LiveId" clId="{D4C755DF-E9B2-45E2-8AB8-35123570C7D2}" dt="2022-05-16T13:56:14.551" v="1045" actId="26606"/>
          <ac:spMkLst>
            <pc:docMk/>
            <pc:sldMk cId="3439994064" sldId="273"/>
            <ac:spMk id="59" creationId="{06000BCC-1513-4823-993D-5C55429F9ABF}"/>
          </ac:spMkLst>
        </pc:spChg>
        <pc:spChg chg="add del">
          <ac:chgData name="Roy Lamberty" userId="f10cc6e0917f4d30" providerId="LiveId" clId="{D4C755DF-E9B2-45E2-8AB8-35123570C7D2}" dt="2022-05-16T13:55:45.423" v="1035" actId="26606"/>
          <ac:spMkLst>
            <pc:docMk/>
            <pc:sldMk cId="3439994064" sldId="273"/>
            <ac:spMk id="61" creationId="{ED67D537-2E3B-4FA8-95C1-D7E02265DE8E}"/>
          </ac:spMkLst>
        </pc:spChg>
        <pc:spChg chg="add del">
          <ac:chgData name="Roy Lamberty" userId="f10cc6e0917f4d30" providerId="LiveId" clId="{D4C755DF-E9B2-45E2-8AB8-35123570C7D2}" dt="2022-05-16T13:55:45.423" v="1035" actId="26606"/>
          <ac:spMkLst>
            <pc:docMk/>
            <pc:sldMk cId="3439994064" sldId="273"/>
            <ac:spMk id="62" creationId="{AC4DC467-7891-443B-84EA-66A43A3AC1F8}"/>
          </ac:spMkLst>
        </pc:spChg>
        <pc:spChg chg="add del">
          <ac:chgData name="Roy Lamberty" userId="f10cc6e0917f4d30" providerId="LiveId" clId="{D4C755DF-E9B2-45E2-8AB8-35123570C7D2}" dt="2022-05-16T13:55:45.423" v="1035" actId="26606"/>
          <ac:spMkLst>
            <pc:docMk/>
            <pc:sldMk cId="3439994064" sldId="273"/>
            <ac:spMk id="63" creationId="{C4CA33FD-D0C5-4C9F-B64A-AC7E224E1508}"/>
          </ac:spMkLst>
        </pc:spChg>
        <pc:spChg chg="add del">
          <ac:chgData name="Roy Lamberty" userId="f10cc6e0917f4d30" providerId="LiveId" clId="{D4C755DF-E9B2-45E2-8AB8-35123570C7D2}" dt="2022-05-16T14:02:16.350" v="1119" actId="26606"/>
          <ac:spMkLst>
            <pc:docMk/>
            <pc:sldMk cId="3439994064" sldId="273"/>
            <ac:spMk id="65" creationId="{324D2183-F388-476E-92A9-D6639D698580}"/>
          </ac:spMkLst>
        </pc:spChg>
        <pc:spChg chg="add del">
          <ac:chgData name="Roy Lamberty" userId="f10cc6e0917f4d30" providerId="LiveId" clId="{D4C755DF-E9B2-45E2-8AB8-35123570C7D2}" dt="2022-05-16T14:02:16.350" v="1119" actId="26606"/>
          <ac:spMkLst>
            <pc:docMk/>
            <pc:sldMk cId="3439994064" sldId="273"/>
            <ac:spMk id="66" creationId="{243462E7-1698-4B21-BE89-AEFAC7C2FEFA}"/>
          </ac:spMkLst>
        </pc:spChg>
        <pc:spChg chg="add del">
          <ac:chgData name="Roy Lamberty" userId="f10cc6e0917f4d30" providerId="LiveId" clId="{D4C755DF-E9B2-45E2-8AB8-35123570C7D2}" dt="2022-05-16T13:55:48.125" v="1037" actId="26606"/>
          <ac:spMkLst>
            <pc:docMk/>
            <pc:sldMk cId="3439994064" sldId="273"/>
            <ac:spMk id="67" creationId="{ED56E41F-B8E0-4D18-B554-FD40260DE0E3}"/>
          </ac:spMkLst>
        </pc:spChg>
        <pc:spChg chg="add del">
          <ac:chgData name="Roy Lamberty" userId="f10cc6e0917f4d30" providerId="LiveId" clId="{D4C755DF-E9B2-45E2-8AB8-35123570C7D2}" dt="2022-05-16T13:55:48.125" v="1037" actId="26606"/>
          <ac:spMkLst>
            <pc:docMk/>
            <pc:sldMk cId="3439994064" sldId="273"/>
            <ac:spMk id="71" creationId="{23E937B9-07EE-456A-A31C-41A8866E28A2}"/>
          </ac:spMkLst>
        </pc:spChg>
        <pc:spChg chg="add del">
          <ac:chgData name="Roy Lamberty" userId="f10cc6e0917f4d30" providerId="LiveId" clId="{D4C755DF-E9B2-45E2-8AB8-35123570C7D2}" dt="2022-05-16T13:56:19.445" v="1047" actId="26606"/>
          <ac:spMkLst>
            <pc:docMk/>
            <pc:sldMk cId="3439994064" sldId="273"/>
            <ac:spMk id="72" creationId="{11C7711F-3983-4AB1-AFDE-96F7C06514D3}"/>
          </ac:spMkLst>
        </pc:spChg>
        <pc:spChg chg="add del">
          <ac:chgData name="Roy Lamberty" userId="f10cc6e0917f4d30" providerId="LiveId" clId="{D4C755DF-E9B2-45E2-8AB8-35123570C7D2}" dt="2022-05-16T13:55:56.475" v="1039" actId="26606"/>
          <ac:spMkLst>
            <pc:docMk/>
            <pc:sldMk cId="3439994064" sldId="273"/>
            <ac:spMk id="73" creationId="{0B78BE18-6882-4FAA-BC8C-CA216E963816}"/>
          </ac:spMkLst>
        </pc:spChg>
        <pc:spChg chg="add del">
          <ac:chgData name="Roy Lamberty" userId="f10cc6e0917f4d30" providerId="LiveId" clId="{D4C755DF-E9B2-45E2-8AB8-35123570C7D2}" dt="2022-05-16T13:55:56.475" v="1039" actId="26606"/>
          <ac:spMkLst>
            <pc:docMk/>
            <pc:sldMk cId="3439994064" sldId="273"/>
            <ac:spMk id="74" creationId="{1A34F12D-8C0F-46CA-9F4A-D56193C37E3A}"/>
          </ac:spMkLst>
        </pc:spChg>
        <pc:spChg chg="add del">
          <ac:chgData name="Roy Lamberty" userId="f10cc6e0917f4d30" providerId="LiveId" clId="{D4C755DF-E9B2-45E2-8AB8-35123570C7D2}" dt="2022-05-16T13:55:56.475" v="1039" actId="26606"/>
          <ac:spMkLst>
            <pc:docMk/>
            <pc:sldMk cId="3439994064" sldId="273"/>
            <ac:spMk id="75" creationId="{F3838012-22B6-4303-8F29-04E1419B3A57}"/>
          </ac:spMkLst>
        </pc:spChg>
        <pc:spChg chg="add mod">
          <ac:chgData name="Roy Lamberty" userId="f10cc6e0917f4d30" providerId="LiveId" clId="{D4C755DF-E9B2-45E2-8AB8-35123570C7D2}" dt="2022-05-23T20:34:57.375" v="5079" actId="20577"/>
          <ac:spMkLst>
            <pc:docMk/>
            <pc:sldMk cId="3439994064" sldId="273"/>
            <ac:spMk id="79" creationId="{20A06057-48A3-F5D7-C374-74348EFB5DAA}"/>
          </ac:spMkLst>
        </pc:spChg>
        <pc:spChg chg="add del">
          <ac:chgData name="Roy Lamberty" userId="f10cc6e0917f4d30" providerId="LiveId" clId="{D4C755DF-E9B2-45E2-8AB8-35123570C7D2}" dt="2022-05-16T14:02:16.350" v="1119" actId="26606"/>
          <ac:spMkLst>
            <pc:docMk/>
            <pc:sldMk cId="3439994064" sldId="273"/>
            <ac:spMk id="80" creationId="{6C22FCAC-D7EC-4A52-B153-FF761E2235B3}"/>
          </ac:spMkLst>
        </pc:spChg>
        <pc:spChg chg="add del">
          <ac:chgData name="Roy Lamberty" userId="f10cc6e0917f4d30" providerId="LiveId" clId="{D4C755DF-E9B2-45E2-8AB8-35123570C7D2}" dt="2022-05-16T13:56:19.445" v="1047" actId="26606"/>
          <ac:spMkLst>
            <pc:docMk/>
            <pc:sldMk cId="3439994064" sldId="273"/>
            <ac:spMk id="81" creationId="{B3085476-B49E-49ED-87D2-1165E69D2605}"/>
          </ac:spMkLst>
        </pc:spChg>
        <pc:spChg chg="add del">
          <ac:chgData name="Roy Lamberty" userId="f10cc6e0917f4d30" providerId="LiveId" clId="{D4C755DF-E9B2-45E2-8AB8-35123570C7D2}" dt="2022-05-16T13:57:27.440" v="1072" actId="26606"/>
          <ac:spMkLst>
            <pc:docMk/>
            <pc:sldMk cId="3439994064" sldId="273"/>
            <ac:spMk id="84" creationId="{333F0879-3DA0-4CB8-B35E-A0AD42558191}"/>
          </ac:spMkLst>
        </pc:spChg>
        <pc:spChg chg="add del">
          <ac:chgData name="Roy Lamberty" userId="f10cc6e0917f4d30" providerId="LiveId" clId="{D4C755DF-E9B2-45E2-8AB8-35123570C7D2}" dt="2022-05-16T13:57:27.440" v="1072" actId="26606"/>
          <ac:spMkLst>
            <pc:docMk/>
            <pc:sldMk cId="3439994064" sldId="273"/>
            <ac:spMk id="85" creationId="{324D2183-F388-476E-92A9-D6639D698580}"/>
          </ac:spMkLst>
        </pc:spChg>
        <pc:spChg chg="add del">
          <ac:chgData name="Roy Lamberty" userId="f10cc6e0917f4d30" providerId="LiveId" clId="{D4C755DF-E9B2-45E2-8AB8-35123570C7D2}" dt="2022-05-16T13:57:27.440" v="1072" actId="26606"/>
          <ac:spMkLst>
            <pc:docMk/>
            <pc:sldMk cId="3439994064" sldId="273"/>
            <ac:spMk id="86" creationId="{243462E7-1698-4B21-BE89-AEFAC7C2FEFA}"/>
          </ac:spMkLst>
        </pc:spChg>
        <pc:spChg chg="add del">
          <ac:chgData name="Roy Lamberty" userId="f10cc6e0917f4d30" providerId="LiveId" clId="{D4C755DF-E9B2-45E2-8AB8-35123570C7D2}" dt="2022-05-16T13:57:27.440" v="1072" actId="26606"/>
          <ac:spMkLst>
            <pc:docMk/>
            <pc:sldMk cId="3439994064" sldId="273"/>
            <ac:spMk id="87" creationId="{6C22FCAC-D7EC-4A52-B153-FF761E2235B3}"/>
          </ac:spMkLst>
        </pc:spChg>
        <pc:spChg chg="add del">
          <ac:chgData name="Roy Lamberty" userId="f10cc6e0917f4d30" providerId="LiveId" clId="{D4C755DF-E9B2-45E2-8AB8-35123570C7D2}" dt="2022-05-16T13:58:09.215" v="1078" actId="26606"/>
          <ac:spMkLst>
            <pc:docMk/>
            <pc:sldMk cId="3439994064" sldId="273"/>
            <ac:spMk id="89" creationId="{22AC0F86-9A78-4E84-A4B4-ADB8B2629A0C}"/>
          </ac:spMkLst>
        </pc:spChg>
        <pc:spChg chg="add del">
          <ac:chgData name="Roy Lamberty" userId="f10cc6e0917f4d30" providerId="LiveId" clId="{D4C755DF-E9B2-45E2-8AB8-35123570C7D2}" dt="2022-05-16T13:58:09.215" v="1078" actId="26606"/>
          <ac:spMkLst>
            <pc:docMk/>
            <pc:sldMk cId="3439994064" sldId="273"/>
            <ac:spMk id="91" creationId="{69A54E25-1C05-48E5-A5CC-3778C1D3632D}"/>
          </ac:spMkLst>
        </pc:spChg>
        <pc:spChg chg="add del">
          <ac:chgData name="Roy Lamberty" userId="f10cc6e0917f4d30" providerId="LiveId" clId="{D4C755DF-E9B2-45E2-8AB8-35123570C7D2}" dt="2022-05-16T13:57:19.528" v="1069" actId="26606"/>
          <ac:spMkLst>
            <pc:docMk/>
            <pc:sldMk cId="3439994064" sldId="273"/>
            <ac:spMk id="92" creationId="{572F6A24-139E-4EB5-86D2-431F42EF85CB}"/>
          </ac:spMkLst>
        </pc:spChg>
        <pc:spChg chg="add del">
          <ac:chgData name="Roy Lamberty" userId="f10cc6e0917f4d30" providerId="LiveId" clId="{D4C755DF-E9B2-45E2-8AB8-35123570C7D2}" dt="2022-05-16T13:57:19.528" v="1069" actId="26606"/>
          <ac:spMkLst>
            <pc:docMk/>
            <pc:sldMk cId="3439994064" sldId="273"/>
            <ac:spMk id="100" creationId="{C9DA5B05-DD14-4860-AC45-02A8D2EE1AA5}"/>
          </ac:spMkLst>
        </pc:spChg>
        <pc:grpChg chg="add del">
          <ac:chgData name="Roy Lamberty" userId="f10cc6e0917f4d30" providerId="LiveId" clId="{D4C755DF-E9B2-45E2-8AB8-35123570C7D2}" dt="2022-05-16T12:44:41.698" v="365" actId="26606"/>
          <ac:grpSpMkLst>
            <pc:docMk/>
            <pc:sldMk cId="3439994064" sldId="273"/>
            <ac:grpSpMk id="14" creationId="{89BC9D38-9241-4F71-9B45-73827299E4C5}"/>
          </ac:grpSpMkLst>
        </pc:grpChg>
        <pc:grpChg chg="add del">
          <ac:chgData name="Roy Lamberty" userId="f10cc6e0917f4d30" providerId="LiveId" clId="{D4C755DF-E9B2-45E2-8AB8-35123570C7D2}" dt="2022-05-16T13:04:57.481" v="700" actId="26606"/>
          <ac:grpSpMkLst>
            <pc:docMk/>
            <pc:sldMk cId="3439994064" sldId="273"/>
            <ac:grpSpMk id="16" creationId="{89BC9D38-9241-4F71-9B45-73827299E4C5}"/>
          </ac:grpSpMkLst>
        </pc:grpChg>
        <pc:grpChg chg="add del">
          <ac:chgData name="Roy Lamberty" userId="f10cc6e0917f4d30" providerId="LiveId" clId="{D4C755DF-E9B2-45E2-8AB8-35123570C7D2}" dt="2022-05-16T13:56:08.044" v="1043" actId="26606"/>
          <ac:grpSpMkLst>
            <pc:docMk/>
            <pc:sldMk cId="3439994064" sldId="273"/>
            <ac:grpSpMk id="49" creationId="{79E73055-8C3E-4C1D-88EA-3D22039CDF98}"/>
          </ac:grpSpMkLst>
        </pc:grpChg>
        <pc:grpChg chg="add del">
          <ac:chgData name="Roy Lamberty" userId="f10cc6e0917f4d30" providerId="LiveId" clId="{D4C755DF-E9B2-45E2-8AB8-35123570C7D2}" dt="2022-05-16T13:55:40.802" v="1033" actId="26606"/>
          <ac:grpSpMkLst>
            <pc:docMk/>
            <pc:sldMk cId="3439994064" sldId="273"/>
            <ac:grpSpMk id="54" creationId="{9CA11A81-0344-4F96-8A6F-BBBB25E6E964}"/>
          </ac:grpSpMkLst>
        </pc:grpChg>
        <pc:grpChg chg="add del">
          <ac:chgData name="Roy Lamberty" userId="f10cc6e0917f4d30" providerId="LiveId" clId="{D4C755DF-E9B2-45E2-8AB8-35123570C7D2}" dt="2022-05-16T13:55:45.423" v="1035" actId="26606"/>
          <ac:grpSpMkLst>
            <pc:docMk/>
            <pc:sldMk cId="3439994064" sldId="273"/>
            <ac:grpSpMk id="56" creationId="{65139F4B-2CBD-4156-92F1-B6A65F08F41D}"/>
          </ac:grpSpMkLst>
        </pc:grpChg>
        <pc:grpChg chg="add del">
          <ac:chgData name="Roy Lamberty" userId="f10cc6e0917f4d30" providerId="LiveId" clId="{D4C755DF-E9B2-45E2-8AB8-35123570C7D2}" dt="2022-05-16T13:58:44.568" v="1083" actId="26606"/>
          <ac:grpSpMkLst>
            <pc:docMk/>
            <pc:sldMk cId="3439994064" sldId="273"/>
            <ac:grpSpMk id="57" creationId="{A673C096-95AE-4644-B76C-1DF1B667DC44}"/>
          </ac:grpSpMkLst>
        </pc:grpChg>
        <pc:grpChg chg="add del">
          <ac:chgData name="Roy Lamberty" userId="f10cc6e0917f4d30" providerId="LiveId" clId="{D4C755DF-E9B2-45E2-8AB8-35123570C7D2}" dt="2022-05-16T13:56:14.551" v="1045" actId="26606"/>
          <ac:grpSpMkLst>
            <pc:docMk/>
            <pc:sldMk cId="3439994064" sldId="273"/>
            <ac:grpSpMk id="60" creationId="{9C802128-BD9D-4392-845F-414FA79692E3}"/>
          </ac:grpSpMkLst>
        </pc:grpChg>
        <pc:grpChg chg="add del">
          <ac:chgData name="Roy Lamberty" userId="f10cc6e0917f4d30" providerId="LiveId" clId="{D4C755DF-E9B2-45E2-8AB8-35123570C7D2}" dt="2022-05-16T13:55:48.125" v="1037" actId="26606"/>
          <ac:grpSpMkLst>
            <pc:docMk/>
            <pc:sldMk cId="3439994064" sldId="273"/>
            <ac:grpSpMk id="68" creationId="{2DB31E17-E562-4F82-98D0-858C84120F34}"/>
          </ac:grpSpMkLst>
        </pc:grpChg>
        <pc:grpChg chg="add del">
          <ac:chgData name="Roy Lamberty" userId="f10cc6e0917f4d30" providerId="LiveId" clId="{D4C755DF-E9B2-45E2-8AB8-35123570C7D2}" dt="2022-05-16T13:55:56.475" v="1039" actId="26606"/>
          <ac:grpSpMkLst>
            <pc:docMk/>
            <pc:sldMk cId="3439994064" sldId="273"/>
            <ac:grpSpMk id="77" creationId="{F03F5A17-2CE9-4ADD-9FAF-C1A0BB39CD0A}"/>
          </ac:grpSpMkLst>
        </pc:grpChg>
        <pc:grpChg chg="add del">
          <ac:chgData name="Roy Lamberty" userId="f10cc6e0917f4d30" providerId="LiveId" clId="{D4C755DF-E9B2-45E2-8AB8-35123570C7D2}" dt="2022-05-16T13:56:19.445" v="1047" actId="26606"/>
          <ac:grpSpMkLst>
            <pc:docMk/>
            <pc:sldMk cId="3439994064" sldId="273"/>
            <ac:grpSpMk id="78" creationId="{89BC9D38-9241-4F71-9B45-73827299E4C5}"/>
          </ac:grpSpMkLst>
        </pc:grpChg>
        <pc:grpChg chg="add del">
          <ac:chgData name="Roy Lamberty" userId="f10cc6e0917f4d30" providerId="LiveId" clId="{D4C755DF-E9B2-45E2-8AB8-35123570C7D2}" dt="2022-05-16T13:58:09.215" v="1078" actId="26606"/>
          <ac:grpSpMkLst>
            <pc:docMk/>
            <pc:sldMk cId="3439994064" sldId="273"/>
            <ac:grpSpMk id="90" creationId="{4AF78B9E-8BE2-4706-9377-A05FA25ABABF}"/>
          </ac:grpSpMkLst>
        </pc:grpChg>
        <pc:grpChg chg="add del">
          <ac:chgData name="Roy Lamberty" userId="f10cc6e0917f4d30" providerId="LiveId" clId="{D4C755DF-E9B2-45E2-8AB8-35123570C7D2}" dt="2022-05-16T13:57:19.528" v="1069" actId="26606"/>
          <ac:grpSpMkLst>
            <pc:docMk/>
            <pc:sldMk cId="3439994064" sldId="273"/>
            <ac:grpSpMk id="94" creationId="{3963AE85-BE5D-4975-BACF-DDDCC9C2ACDE}"/>
          </ac:grpSpMkLst>
        </pc:grpChg>
        <pc:graphicFrameChg chg="add del">
          <ac:chgData name="Roy Lamberty" userId="f10cc6e0917f4d30" providerId="LiveId" clId="{D4C755DF-E9B2-45E2-8AB8-35123570C7D2}" dt="2022-05-16T13:04:50.747" v="697" actId="26606"/>
          <ac:graphicFrameMkLst>
            <pc:docMk/>
            <pc:sldMk cId="3439994064" sldId="273"/>
            <ac:graphicFrameMk id="26" creationId="{45A795C6-FB1D-872B-2B97-B66115905239}"/>
          </ac:graphicFrameMkLst>
        </pc:graphicFrameChg>
        <pc:graphicFrameChg chg="add del">
          <ac:chgData name="Roy Lamberty" userId="f10cc6e0917f4d30" providerId="LiveId" clId="{D4C755DF-E9B2-45E2-8AB8-35123570C7D2}" dt="2022-05-16T13:59:40.015" v="1092" actId="26606"/>
          <ac:graphicFrameMkLst>
            <pc:docMk/>
            <pc:sldMk cId="3439994064" sldId="273"/>
            <ac:graphicFrameMk id="51" creationId="{DF12CA67-4492-7E5F-C83C-004E598D1780}"/>
          </ac:graphicFrameMkLst>
        </pc:graphicFrameChg>
        <pc:picChg chg="add del mod">
          <ac:chgData name="Roy Lamberty" userId="f10cc6e0917f4d30" providerId="LiveId" clId="{D4C755DF-E9B2-45E2-8AB8-35123570C7D2}" dt="2022-05-16T12:43:03.845" v="359" actId="478"/>
          <ac:picMkLst>
            <pc:docMk/>
            <pc:sldMk cId="3439994064" sldId="273"/>
            <ac:picMk id="5" creationId="{2CBDB16D-4584-5891-095B-879E7C54FB2D}"/>
          </ac:picMkLst>
        </pc:picChg>
        <pc:picChg chg="add del mod ord">
          <ac:chgData name="Roy Lamberty" userId="f10cc6e0917f4d30" providerId="LiveId" clId="{D4C755DF-E9B2-45E2-8AB8-35123570C7D2}" dt="2022-05-16T12:45:29.281" v="369" actId="478"/>
          <ac:picMkLst>
            <pc:docMk/>
            <pc:sldMk cId="3439994064" sldId="273"/>
            <ac:picMk id="7" creationId="{6F5CF970-4741-D5E0-8BC7-B7682F2B59D4}"/>
          </ac:picMkLst>
        </pc:picChg>
        <pc:picChg chg="add del mod">
          <ac:chgData name="Roy Lamberty" userId="f10cc6e0917f4d30" providerId="LiveId" clId="{D4C755DF-E9B2-45E2-8AB8-35123570C7D2}" dt="2022-05-16T13:04:18.935" v="695" actId="478"/>
          <ac:picMkLst>
            <pc:docMk/>
            <pc:sldMk cId="3439994064" sldId="273"/>
            <ac:picMk id="9" creationId="{07B01AB7-980C-315B-5F36-151BCB186C6D}"/>
          </ac:picMkLst>
        </pc:picChg>
        <pc:picChg chg="add mod ord modCrop">
          <ac:chgData name="Roy Lamberty" userId="f10cc6e0917f4d30" providerId="LiveId" clId="{D4C755DF-E9B2-45E2-8AB8-35123570C7D2}" dt="2022-05-16T14:02:50.259" v="1127" actId="1076"/>
          <ac:picMkLst>
            <pc:docMk/>
            <pc:sldMk cId="3439994064" sldId="273"/>
            <ac:picMk id="10" creationId="{3E038FCF-220C-42C7-ED96-C829F597DA30}"/>
          </ac:picMkLst>
        </pc:picChg>
        <pc:picChg chg="add del">
          <ac:chgData name="Roy Lamberty" userId="f10cc6e0917f4d30" providerId="LiveId" clId="{D4C755DF-E9B2-45E2-8AB8-35123570C7D2}" dt="2022-05-16T13:56:19.460" v="1048" actId="26606"/>
          <ac:picMkLst>
            <pc:docMk/>
            <pc:sldMk cId="3439994064" sldId="273"/>
            <ac:picMk id="41" creationId="{133D31B1-9C37-4542-80D3-7B54026F28EE}"/>
          </ac:picMkLst>
        </pc:picChg>
        <pc:cxnChg chg="add del">
          <ac:chgData name="Roy Lamberty" userId="f10cc6e0917f4d30" providerId="LiveId" clId="{D4C755DF-E9B2-45E2-8AB8-35123570C7D2}" dt="2022-05-16T12:44:41.698" v="365" actId="26606"/>
          <ac:cxnSpMkLst>
            <pc:docMk/>
            <pc:sldMk cId="3439994064" sldId="273"/>
            <ac:cxnSpMk id="22" creationId="{59BA5C68-DFCC-4101-8403-F96781CDDD7A}"/>
          </ac:cxnSpMkLst>
        </pc:cxnChg>
        <pc:cxnChg chg="add del">
          <ac:chgData name="Roy Lamberty" userId="f10cc6e0917f4d30" providerId="LiveId" clId="{D4C755DF-E9B2-45E2-8AB8-35123570C7D2}" dt="2022-05-16T13:04:57.481" v="700" actId="26606"/>
          <ac:cxnSpMkLst>
            <pc:docMk/>
            <pc:sldMk cId="3439994064" sldId="273"/>
            <ac:cxnSpMk id="24" creationId="{59BA5C68-DFCC-4101-8403-F96781CDDD7A}"/>
          </ac:cxnSpMkLst>
        </pc:cxnChg>
        <pc:cxnChg chg="add del">
          <ac:chgData name="Roy Lamberty" userId="f10cc6e0917f4d30" providerId="LiveId" clId="{D4C755DF-E9B2-45E2-8AB8-35123570C7D2}" dt="2022-05-16T13:56:19.460" v="1048" actId="26606"/>
          <ac:cxnSpMkLst>
            <pc:docMk/>
            <pc:sldMk cId="3439994064" sldId="273"/>
            <ac:cxnSpMk id="42" creationId="{10D273FA-71CB-4AEB-8F60-67AB3375E398}"/>
          </ac:cxnSpMkLst>
        </pc:cxnChg>
        <pc:cxnChg chg="add del">
          <ac:chgData name="Roy Lamberty" userId="f10cc6e0917f4d30" providerId="LiveId" clId="{D4C755DF-E9B2-45E2-8AB8-35123570C7D2}" dt="2022-05-16T13:56:08.044" v="1043" actId="26606"/>
          <ac:cxnSpMkLst>
            <pc:docMk/>
            <pc:sldMk cId="3439994064" sldId="273"/>
            <ac:cxnSpMk id="47" creationId="{AFC431BA-A96A-492C-A2FA-F9F701E385FB}"/>
          </ac:cxnSpMkLst>
        </pc:cxnChg>
        <pc:cxnChg chg="add del">
          <ac:chgData name="Roy Lamberty" userId="f10cc6e0917f4d30" providerId="LiveId" clId="{D4C755DF-E9B2-45E2-8AB8-35123570C7D2}" dt="2022-05-16T13:55:40.802" v="1033" actId="26606"/>
          <ac:cxnSpMkLst>
            <pc:docMk/>
            <pc:sldMk cId="3439994064" sldId="273"/>
            <ac:cxnSpMk id="52" creationId="{98C14DAD-9B93-4225-B89C-5D0B5BD3A2E0}"/>
          </ac:cxnSpMkLst>
        </pc:cxnChg>
        <pc:cxnChg chg="add del">
          <ac:chgData name="Roy Lamberty" userId="f10cc6e0917f4d30" providerId="LiveId" clId="{D4C755DF-E9B2-45E2-8AB8-35123570C7D2}" dt="2022-05-16T13:55:48.125" v="1037" actId="26606"/>
          <ac:cxnSpMkLst>
            <pc:docMk/>
            <pc:sldMk cId="3439994064" sldId="273"/>
            <ac:cxnSpMk id="58" creationId="{FD2308B7-2829-44DD-B213-27EEBDED1411}"/>
          </ac:cxnSpMkLst>
        </pc:cxnChg>
        <pc:cxnChg chg="add del">
          <ac:chgData name="Roy Lamberty" userId="f10cc6e0917f4d30" providerId="LiveId" clId="{D4C755DF-E9B2-45E2-8AB8-35123570C7D2}" dt="2022-05-16T13:55:45.423" v="1035" actId="26606"/>
          <ac:cxnSpMkLst>
            <pc:docMk/>
            <pc:sldMk cId="3439994064" sldId="273"/>
            <ac:cxnSpMk id="64" creationId="{E8F5A80F-0E52-4137-B9D0-92B0AA81138E}"/>
          </ac:cxnSpMkLst>
        </pc:cxnChg>
        <pc:cxnChg chg="add del">
          <ac:chgData name="Roy Lamberty" userId="f10cc6e0917f4d30" providerId="LiveId" clId="{D4C755DF-E9B2-45E2-8AB8-35123570C7D2}" dt="2022-05-16T13:56:14.551" v="1045" actId="26606"/>
          <ac:cxnSpMkLst>
            <pc:docMk/>
            <pc:sldMk cId="3439994064" sldId="273"/>
            <ac:cxnSpMk id="69" creationId="{D847A877-BD6E-4B4B-9EB1-0725930415CE}"/>
          </ac:cxnSpMkLst>
        </pc:cxnChg>
        <pc:cxnChg chg="add del">
          <ac:chgData name="Roy Lamberty" userId="f10cc6e0917f4d30" providerId="LiveId" clId="{D4C755DF-E9B2-45E2-8AB8-35123570C7D2}" dt="2022-05-16T13:58:44.568" v="1083" actId="26606"/>
          <ac:cxnSpMkLst>
            <pc:docMk/>
            <pc:sldMk cId="3439994064" sldId="273"/>
            <ac:cxnSpMk id="70" creationId="{2BE880E9-2B86-4CDB-B5B7-308745CDD19D}"/>
          </ac:cxnSpMkLst>
        </pc:cxnChg>
        <pc:cxnChg chg="add del">
          <ac:chgData name="Roy Lamberty" userId="f10cc6e0917f4d30" providerId="LiveId" clId="{D4C755DF-E9B2-45E2-8AB8-35123570C7D2}" dt="2022-05-16T13:55:56.475" v="1039" actId="26606"/>
          <ac:cxnSpMkLst>
            <pc:docMk/>
            <pc:sldMk cId="3439994064" sldId="273"/>
            <ac:cxnSpMk id="76" creationId="{AB061FF5-9F81-427C-8DA5-3989395517FB}"/>
          </ac:cxnSpMkLst>
        </pc:cxnChg>
        <pc:cxnChg chg="add del">
          <ac:chgData name="Roy Lamberty" userId="f10cc6e0917f4d30" providerId="LiveId" clId="{D4C755DF-E9B2-45E2-8AB8-35123570C7D2}" dt="2022-05-16T13:56:19.445" v="1047" actId="26606"/>
          <ac:cxnSpMkLst>
            <pc:docMk/>
            <pc:sldMk cId="3439994064" sldId="273"/>
            <ac:cxnSpMk id="82" creationId="{59BA5C68-DFCC-4101-8403-F96781CDDD7A}"/>
          </ac:cxnSpMkLst>
        </pc:cxnChg>
        <pc:cxnChg chg="add del">
          <ac:chgData name="Roy Lamberty" userId="f10cc6e0917f4d30" providerId="LiveId" clId="{D4C755DF-E9B2-45E2-8AB8-35123570C7D2}" dt="2022-05-16T13:58:09.215" v="1078" actId="26606"/>
          <ac:cxnSpMkLst>
            <pc:docMk/>
            <pc:sldMk cId="3439994064" sldId="273"/>
            <ac:cxnSpMk id="93" creationId="{0E5D0023-B23E-4823-8D72-B07FFF8CAE96}"/>
          </ac:cxnSpMkLst>
        </pc:cxnChg>
        <pc:cxnChg chg="add del">
          <ac:chgData name="Roy Lamberty" userId="f10cc6e0917f4d30" providerId="LiveId" clId="{D4C755DF-E9B2-45E2-8AB8-35123570C7D2}" dt="2022-05-16T13:57:19.528" v="1069" actId="26606"/>
          <ac:cxnSpMkLst>
            <pc:docMk/>
            <pc:sldMk cId="3439994064" sldId="273"/>
            <ac:cxnSpMk id="102" creationId="{36BE37AC-AD36-4C42-9B8C-C5500F4E7C63}"/>
          </ac:cxnSpMkLst>
        </pc:cxnChg>
      </pc:sldChg>
      <pc:sldChg chg="modSp new del mod">
        <pc:chgData name="Roy Lamberty" userId="f10cc6e0917f4d30" providerId="LiveId" clId="{D4C755DF-E9B2-45E2-8AB8-35123570C7D2}" dt="2022-05-16T12:46:45.114" v="389" actId="47"/>
        <pc:sldMkLst>
          <pc:docMk/>
          <pc:sldMk cId="3983717545" sldId="274"/>
        </pc:sldMkLst>
        <pc:spChg chg="mod">
          <ac:chgData name="Roy Lamberty" userId="f10cc6e0917f4d30" providerId="LiveId" clId="{D4C755DF-E9B2-45E2-8AB8-35123570C7D2}" dt="2022-05-16T12:46:38.781" v="388" actId="20577"/>
          <ac:spMkLst>
            <pc:docMk/>
            <pc:sldMk cId="3983717545" sldId="274"/>
            <ac:spMk id="2" creationId="{6E3C6DC9-8D85-CC18-6355-60C05643E935}"/>
          </ac:spMkLst>
        </pc:spChg>
      </pc:sldChg>
      <pc:sldChg chg="addSp delSp modSp new mod setBg">
        <pc:chgData name="Roy Lamberty" userId="f10cc6e0917f4d30" providerId="LiveId" clId="{D4C755DF-E9B2-45E2-8AB8-35123570C7D2}" dt="2022-05-22T13:38:27.113" v="4313" actId="1076"/>
        <pc:sldMkLst>
          <pc:docMk/>
          <pc:sldMk cId="4161398573" sldId="274"/>
        </pc:sldMkLst>
        <pc:spChg chg="mod">
          <ac:chgData name="Roy Lamberty" userId="f10cc6e0917f4d30" providerId="LiveId" clId="{D4C755DF-E9B2-45E2-8AB8-35123570C7D2}" dt="2022-05-22T13:38:04.379" v="4309" actId="26606"/>
          <ac:spMkLst>
            <pc:docMk/>
            <pc:sldMk cId="4161398573" sldId="274"/>
            <ac:spMk id="2" creationId="{4ECE8F25-4893-78BC-3587-7ABB70E10724}"/>
          </ac:spMkLst>
        </pc:spChg>
        <pc:spChg chg="del">
          <ac:chgData name="Roy Lamberty" userId="f10cc6e0917f4d30" providerId="LiveId" clId="{D4C755DF-E9B2-45E2-8AB8-35123570C7D2}" dt="2022-05-16T12:50:46.344" v="405"/>
          <ac:spMkLst>
            <pc:docMk/>
            <pc:sldMk cId="4161398573" sldId="274"/>
            <ac:spMk id="3" creationId="{77FF42F9-FFD4-27FF-54FA-406004FB3E2D}"/>
          </ac:spMkLst>
        </pc:spChg>
        <pc:spChg chg="del">
          <ac:chgData name="Roy Lamberty" userId="f10cc6e0917f4d30" providerId="LiveId" clId="{D4C755DF-E9B2-45E2-8AB8-35123570C7D2}" dt="2022-05-16T12:49:26.370" v="404"/>
          <ac:spMkLst>
            <pc:docMk/>
            <pc:sldMk cId="4161398573" sldId="274"/>
            <ac:spMk id="4" creationId="{054ECD8C-2595-B916-8679-2FABFF5D4364}"/>
          </ac:spMkLst>
        </pc:spChg>
        <pc:spChg chg="add del">
          <ac:chgData name="Roy Lamberty" userId="f10cc6e0917f4d30" providerId="LiveId" clId="{D4C755DF-E9B2-45E2-8AB8-35123570C7D2}" dt="2022-05-16T12:51:07.906" v="407" actId="26606"/>
          <ac:spMkLst>
            <pc:docMk/>
            <pc:sldMk cId="4161398573" sldId="274"/>
            <ac:spMk id="10" creationId="{0DE499CA-640A-7403-1E95-5C615B625E94}"/>
          </ac:spMkLst>
        </pc:spChg>
        <pc:spChg chg="add del">
          <ac:chgData name="Roy Lamberty" userId="f10cc6e0917f4d30" providerId="LiveId" clId="{D4C755DF-E9B2-45E2-8AB8-35123570C7D2}" dt="2022-05-16T12:51:07.906" v="407" actId="26606"/>
          <ac:spMkLst>
            <pc:docMk/>
            <pc:sldMk cId="4161398573" sldId="274"/>
            <ac:spMk id="21" creationId="{41708EBE-8F1C-4F88-9893-363C6C6929F4}"/>
          </ac:spMkLst>
        </pc:spChg>
        <pc:spChg chg="add del">
          <ac:chgData name="Roy Lamberty" userId="f10cc6e0917f4d30" providerId="LiveId" clId="{D4C755DF-E9B2-45E2-8AB8-35123570C7D2}" dt="2022-05-16T12:51:11.702" v="409" actId="26606"/>
          <ac:spMkLst>
            <pc:docMk/>
            <pc:sldMk cId="4161398573" sldId="274"/>
            <ac:spMk id="34" creationId="{AFF43104-F524-418A-A0E3-3146340ABA89}"/>
          </ac:spMkLst>
        </pc:spChg>
        <pc:spChg chg="add del">
          <ac:chgData name="Roy Lamberty" userId="f10cc6e0917f4d30" providerId="LiveId" clId="{D4C755DF-E9B2-45E2-8AB8-35123570C7D2}" dt="2022-05-16T12:51:11.702" v="409" actId="26606"/>
          <ac:spMkLst>
            <pc:docMk/>
            <pc:sldMk cId="4161398573" sldId="274"/>
            <ac:spMk id="36" creationId="{B6ABA3F9-ECC4-45D8-8538-B7EEC4D27651}"/>
          </ac:spMkLst>
        </pc:spChg>
        <pc:spChg chg="add del">
          <ac:chgData name="Roy Lamberty" userId="f10cc6e0917f4d30" providerId="LiveId" clId="{D4C755DF-E9B2-45E2-8AB8-35123570C7D2}" dt="2022-05-16T12:51:11.702" v="409" actId="26606"/>
          <ac:spMkLst>
            <pc:docMk/>
            <pc:sldMk cId="4161398573" sldId="274"/>
            <ac:spMk id="37" creationId="{2AD1CF72-1C98-03EF-B3F1-4E82D3145437}"/>
          </ac:spMkLst>
        </pc:spChg>
        <pc:spChg chg="add del">
          <ac:chgData name="Roy Lamberty" userId="f10cc6e0917f4d30" providerId="LiveId" clId="{D4C755DF-E9B2-45E2-8AB8-35123570C7D2}" dt="2022-05-16T12:51:14.026" v="411" actId="26606"/>
          <ac:spMkLst>
            <pc:docMk/>
            <pc:sldMk cId="4161398573" sldId="274"/>
            <ac:spMk id="41" creationId="{6A9BC876-571A-45A6-93A3-FB2839CE66CE}"/>
          </ac:spMkLst>
        </pc:spChg>
        <pc:spChg chg="add del">
          <ac:chgData name="Roy Lamberty" userId="f10cc6e0917f4d30" providerId="LiveId" clId="{D4C755DF-E9B2-45E2-8AB8-35123570C7D2}" dt="2022-05-16T12:51:14.026" v="411" actId="26606"/>
          <ac:spMkLst>
            <pc:docMk/>
            <pc:sldMk cId="4161398573" sldId="274"/>
            <ac:spMk id="44" creationId="{CFEA16BB-D414-386B-2D67-F07E7FD082D4}"/>
          </ac:spMkLst>
        </pc:spChg>
        <pc:spChg chg="add">
          <ac:chgData name="Roy Lamberty" userId="f10cc6e0917f4d30" providerId="LiveId" clId="{D4C755DF-E9B2-45E2-8AB8-35123570C7D2}" dt="2022-05-16T12:51:14.097" v="412" actId="26606"/>
          <ac:spMkLst>
            <pc:docMk/>
            <pc:sldMk cId="4161398573" sldId="274"/>
            <ac:spMk id="48" creationId="{41708EBE-8F1C-4F88-9893-363C6C6929F4}"/>
          </ac:spMkLst>
        </pc:spChg>
        <pc:spChg chg="add del mod ord">
          <ac:chgData name="Roy Lamberty" userId="f10cc6e0917f4d30" providerId="LiveId" clId="{D4C755DF-E9B2-45E2-8AB8-35123570C7D2}" dt="2022-05-22T13:36:59.708" v="4307" actId="478"/>
          <ac:spMkLst>
            <pc:docMk/>
            <pc:sldMk cId="4161398573" sldId="274"/>
            <ac:spMk id="51" creationId="{0DE499CA-640A-7403-1E95-5C615B625E94}"/>
          </ac:spMkLst>
        </pc:spChg>
        <pc:spChg chg="add del">
          <ac:chgData name="Roy Lamberty" userId="f10cc6e0917f4d30" providerId="LiveId" clId="{D4C755DF-E9B2-45E2-8AB8-35123570C7D2}" dt="2022-05-22T13:28:49.795" v="4026" actId="26606"/>
          <ac:spMkLst>
            <pc:docMk/>
            <pc:sldMk cId="4161398573" sldId="274"/>
            <ac:spMk id="64" creationId="{3095096E-C9EB-4C55-8BBC-C921DA8A5008}"/>
          </ac:spMkLst>
        </pc:spChg>
        <pc:spChg chg="add del">
          <ac:chgData name="Roy Lamberty" userId="f10cc6e0917f4d30" providerId="LiveId" clId="{D4C755DF-E9B2-45E2-8AB8-35123570C7D2}" dt="2022-05-22T13:28:49.795" v="4026" actId="26606"/>
          <ac:spMkLst>
            <pc:docMk/>
            <pc:sldMk cId="4161398573" sldId="274"/>
            <ac:spMk id="74" creationId="{AAC0C532-00FD-4EE5-9001-97375502DCBC}"/>
          </ac:spMkLst>
        </pc:spChg>
        <pc:spChg chg="add del">
          <ac:chgData name="Roy Lamberty" userId="f10cc6e0917f4d30" providerId="LiveId" clId="{D4C755DF-E9B2-45E2-8AB8-35123570C7D2}" dt="2022-05-22T13:28:49.795" v="4026" actId="26606"/>
          <ac:spMkLst>
            <pc:docMk/>
            <pc:sldMk cId="4161398573" sldId="274"/>
            <ac:spMk id="76" creationId="{82CEA73A-8A4A-4099-81EE-FB4D99DDE0FB}"/>
          </ac:spMkLst>
        </pc:spChg>
        <pc:spChg chg="add del">
          <ac:chgData name="Roy Lamberty" userId="f10cc6e0917f4d30" providerId="LiveId" clId="{D4C755DF-E9B2-45E2-8AB8-35123570C7D2}" dt="2022-05-22T13:38:04.379" v="4309" actId="26606"/>
          <ac:spMkLst>
            <pc:docMk/>
            <pc:sldMk cId="4161398573" sldId="274"/>
            <ac:spMk id="89" creationId="{E13EA690-3E46-4734-B577-2ABC2C11BBAA}"/>
          </ac:spMkLst>
        </pc:spChg>
        <pc:spChg chg="add del">
          <ac:chgData name="Roy Lamberty" userId="f10cc6e0917f4d30" providerId="LiveId" clId="{D4C755DF-E9B2-45E2-8AB8-35123570C7D2}" dt="2022-05-22T13:38:04.379" v="4309" actId="26606"/>
          <ac:spMkLst>
            <pc:docMk/>
            <pc:sldMk cId="4161398573" sldId="274"/>
            <ac:spMk id="97" creationId="{302D7A57-9708-42D3-BE0A-D2D5AEBBB7C6}"/>
          </ac:spMkLst>
        </pc:spChg>
        <pc:spChg chg="add">
          <ac:chgData name="Roy Lamberty" userId="f10cc6e0917f4d30" providerId="LiveId" clId="{D4C755DF-E9B2-45E2-8AB8-35123570C7D2}" dt="2022-05-22T13:38:04.379" v="4309" actId="26606"/>
          <ac:spMkLst>
            <pc:docMk/>
            <pc:sldMk cId="4161398573" sldId="274"/>
            <ac:spMk id="114" creationId="{3095096E-C9EB-4C55-8BBC-C921DA8A5008}"/>
          </ac:spMkLst>
        </pc:spChg>
        <pc:spChg chg="add">
          <ac:chgData name="Roy Lamberty" userId="f10cc6e0917f4d30" providerId="LiveId" clId="{D4C755DF-E9B2-45E2-8AB8-35123570C7D2}" dt="2022-05-22T13:38:04.379" v="4309" actId="26606"/>
          <ac:spMkLst>
            <pc:docMk/>
            <pc:sldMk cId="4161398573" sldId="274"/>
            <ac:spMk id="124" creationId="{AAC0C532-00FD-4EE5-9001-97375502DCBC}"/>
          </ac:spMkLst>
        </pc:spChg>
        <pc:spChg chg="add">
          <ac:chgData name="Roy Lamberty" userId="f10cc6e0917f4d30" providerId="LiveId" clId="{D4C755DF-E9B2-45E2-8AB8-35123570C7D2}" dt="2022-05-22T13:38:04.379" v="4309" actId="26606"/>
          <ac:spMkLst>
            <pc:docMk/>
            <pc:sldMk cId="4161398573" sldId="274"/>
            <ac:spMk id="126" creationId="{82CEA73A-8A4A-4099-81EE-FB4D99DDE0FB}"/>
          </ac:spMkLst>
        </pc:spChg>
        <pc:grpChg chg="add del">
          <ac:chgData name="Roy Lamberty" userId="f10cc6e0917f4d30" providerId="LiveId" clId="{D4C755DF-E9B2-45E2-8AB8-35123570C7D2}" dt="2022-05-16T12:51:07.906" v="407" actId="26606"/>
          <ac:grpSpMkLst>
            <pc:docMk/>
            <pc:sldMk cId="4161398573" sldId="274"/>
            <ac:grpSpMk id="13" creationId="{C4018560-A1B9-4D3C-B032-951724CDD776}"/>
          </ac:grpSpMkLst>
        </pc:grpChg>
        <pc:grpChg chg="add del">
          <ac:chgData name="Roy Lamberty" userId="f10cc6e0917f4d30" providerId="LiveId" clId="{D4C755DF-E9B2-45E2-8AB8-35123570C7D2}" dt="2022-05-16T12:51:07.906" v="407" actId="26606"/>
          <ac:grpSpMkLst>
            <pc:docMk/>
            <pc:sldMk cId="4161398573" sldId="274"/>
            <ac:grpSpMk id="23" creationId="{03008F04-25AC-4851-913F-8E3AE20B177E}"/>
          </ac:grpSpMkLst>
        </pc:grpChg>
        <pc:grpChg chg="add del">
          <ac:chgData name="Roy Lamberty" userId="f10cc6e0917f4d30" providerId="LiveId" clId="{D4C755DF-E9B2-45E2-8AB8-35123570C7D2}" dt="2022-05-16T12:51:11.702" v="409" actId="26606"/>
          <ac:grpSpMkLst>
            <pc:docMk/>
            <pc:sldMk cId="4161398573" sldId="274"/>
            <ac:grpSpMk id="32" creationId="{C4018560-A1B9-4D3C-B032-951724CDD776}"/>
          </ac:grpSpMkLst>
        </pc:grpChg>
        <pc:grpChg chg="add del">
          <ac:chgData name="Roy Lamberty" userId="f10cc6e0917f4d30" providerId="LiveId" clId="{D4C755DF-E9B2-45E2-8AB8-35123570C7D2}" dt="2022-05-16T12:51:11.702" v="409" actId="26606"/>
          <ac:grpSpMkLst>
            <pc:docMk/>
            <pc:sldMk cId="4161398573" sldId="274"/>
            <ac:grpSpMk id="35" creationId="{323E5CD5-3226-4DDD-97AC-81C8F40E0963}"/>
          </ac:grpSpMkLst>
        </pc:grpChg>
        <pc:grpChg chg="add del">
          <ac:chgData name="Roy Lamberty" userId="f10cc6e0917f4d30" providerId="LiveId" clId="{D4C755DF-E9B2-45E2-8AB8-35123570C7D2}" dt="2022-05-16T12:51:14.026" v="411" actId="26606"/>
          <ac:grpSpMkLst>
            <pc:docMk/>
            <pc:sldMk cId="4161398573" sldId="274"/>
            <ac:grpSpMk id="39" creationId="{C4018560-A1B9-4D3C-B032-951724CDD776}"/>
          </ac:grpSpMkLst>
        </pc:grpChg>
        <pc:grpChg chg="add del">
          <ac:chgData name="Roy Lamberty" userId="f10cc6e0917f4d30" providerId="LiveId" clId="{D4C755DF-E9B2-45E2-8AB8-35123570C7D2}" dt="2022-05-16T12:51:14.026" v="411" actId="26606"/>
          <ac:grpSpMkLst>
            <pc:docMk/>
            <pc:sldMk cId="4161398573" sldId="274"/>
            <ac:grpSpMk id="42" creationId="{F484B2EA-E61C-489C-A595-1601912470C5}"/>
          </ac:grpSpMkLst>
        </pc:grpChg>
        <pc:grpChg chg="add">
          <ac:chgData name="Roy Lamberty" userId="f10cc6e0917f4d30" providerId="LiveId" clId="{D4C755DF-E9B2-45E2-8AB8-35123570C7D2}" dt="2022-05-16T12:51:14.097" v="412" actId="26606"/>
          <ac:grpSpMkLst>
            <pc:docMk/>
            <pc:sldMk cId="4161398573" sldId="274"/>
            <ac:grpSpMk id="46" creationId="{C4018560-A1B9-4D3C-B032-951724CDD776}"/>
          </ac:grpSpMkLst>
        </pc:grpChg>
        <pc:grpChg chg="add">
          <ac:chgData name="Roy Lamberty" userId="f10cc6e0917f4d30" providerId="LiveId" clId="{D4C755DF-E9B2-45E2-8AB8-35123570C7D2}" dt="2022-05-16T12:51:14.097" v="412" actId="26606"/>
          <ac:grpSpMkLst>
            <pc:docMk/>
            <pc:sldMk cId="4161398573" sldId="274"/>
            <ac:grpSpMk id="49" creationId="{03008F04-25AC-4851-913F-8E3AE20B177E}"/>
          </ac:grpSpMkLst>
        </pc:grpChg>
        <pc:grpChg chg="add del">
          <ac:chgData name="Roy Lamberty" userId="f10cc6e0917f4d30" providerId="LiveId" clId="{D4C755DF-E9B2-45E2-8AB8-35123570C7D2}" dt="2022-05-22T13:28:49.795" v="4026" actId="26606"/>
          <ac:grpSpMkLst>
            <pc:docMk/>
            <pc:sldMk cId="4161398573" sldId="274"/>
            <ac:grpSpMk id="56" creationId="{C4018560-A1B9-4D3C-B032-951724CDD776}"/>
          </ac:grpSpMkLst>
        </pc:grpChg>
        <pc:grpChg chg="add del">
          <ac:chgData name="Roy Lamberty" userId="f10cc6e0917f4d30" providerId="LiveId" clId="{D4C755DF-E9B2-45E2-8AB8-35123570C7D2}" dt="2022-05-22T13:28:49.795" v="4026" actId="26606"/>
          <ac:grpSpMkLst>
            <pc:docMk/>
            <pc:sldMk cId="4161398573" sldId="274"/>
            <ac:grpSpMk id="66" creationId="{5E452E66-EBC2-4EB1-9374-6678C4D04E28}"/>
          </ac:grpSpMkLst>
        </pc:grpChg>
        <pc:grpChg chg="add del">
          <ac:chgData name="Roy Lamberty" userId="f10cc6e0917f4d30" providerId="LiveId" clId="{D4C755DF-E9B2-45E2-8AB8-35123570C7D2}" dt="2022-05-22T13:38:04.379" v="4309" actId="26606"/>
          <ac:grpSpMkLst>
            <pc:docMk/>
            <pc:sldMk cId="4161398573" sldId="274"/>
            <ac:grpSpMk id="81" creationId="{C617B5E7-82EF-4F98-88F9-C0D5A5E8239B}"/>
          </ac:grpSpMkLst>
        </pc:grpChg>
        <pc:grpChg chg="add del">
          <ac:chgData name="Roy Lamberty" userId="f10cc6e0917f4d30" providerId="LiveId" clId="{D4C755DF-E9B2-45E2-8AB8-35123570C7D2}" dt="2022-05-22T13:38:04.379" v="4309" actId="26606"/>
          <ac:grpSpMkLst>
            <pc:docMk/>
            <pc:sldMk cId="4161398573" sldId="274"/>
            <ac:grpSpMk id="91" creationId="{51BDD458-A659-4F0A-8038-738C3F39D510}"/>
          </ac:grpSpMkLst>
        </pc:grpChg>
        <pc:grpChg chg="add">
          <ac:chgData name="Roy Lamberty" userId="f10cc6e0917f4d30" providerId="LiveId" clId="{D4C755DF-E9B2-45E2-8AB8-35123570C7D2}" dt="2022-05-22T13:38:04.379" v="4309" actId="26606"/>
          <ac:grpSpMkLst>
            <pc:docMk/>
            <pc:sldMk cId="4161398573" sldId="274"/>
            <ac:grpSpMk id="106" creationId="{C4018560-A1B9-4D3C-B032-951724CDD776}"/>
          </ac:grpSpMkLst>
        </pc:grpChg>
        <pc:grpChg chg="add">
          <ac:chgData name="Roy Lamberty" userId="f10cc6e0917f4d30" providerId="LiveId" clId="{D4C755DF-E9B2-45E2-8AB8-35123570C7D2}" dt="2022-05-22T13:38:04.379" v="4309" actId="26606"/>
          <ac:grpSpMkLst>
            <pc:docMk/>
            <pc:sldMk cId="4161398573" sldId="274"/>
            <ac:grpSpMk id="116" creationId="{5E452E66-EBC2-4EB1-9374-6678C4D04E28}"/>
          </ac:grpSpMkLst>
        </pc:grpChg>
        <pc:graphicFrameChg chg="add mod ord modGraphic">
          <ac:chgData name="Roy Lamberty" userId="f10cc6e0917f4d30" providerId="LiveId" clId="{D4C755DF-E9B2-45E2-8AB8-35123570C7D2}" dt="2022-05-22T13:38:04.379" v="4309" actId="26606"/>
          <ac:graphicFrameMkLst>
            <pc:docMk/>
            <pc:sldMk cId="4161398573" sldId="274"/>
            <ac:graphicFrameMk id="101" creationId="{FDED0C6D-20EE-DF08-EE11-6A3ABE146D9A}"/>
          </ac:graphicFrameMkLst>
        </pc:graphicFrameChg>
        <pc:picChg chg="add mod">
          <ac:chgData name="Roy Lamberty" userId="f10cc6e0917f4d30" providerId="LiveId" clId="{D4C755DF-E9B2-45E2-8AB8-35123570C7D2}" dt="2022-05-22T13:38:20.314" v="4312" actId="1076"/>
          <ac:picMkLst>
            <pc:docMk/>
            <pc:sldMk cId="4161398573" sldId="274"/>
            <ac:picMk id="3" creationId="{76BE5E80-8817-269E-550F-0DACA21DFB20}"/>
          </ac:picMkLst>
        </pc:picChg>
        <pc:picChg chg="add mod">
          <ac:chgData name="Roy Lamberty" userId="f10cc6e0917f4d30" providerId="LiveId" clId="{D4C755DF-E9B2-45E2-8AB8-35123570C7D2}" dt="2022-05-22T13:38:27.113" v="4313" actId="1076"/>
          <ac:picMkLst>
            <pc:docMk/>
            <pc:sldMk cId="4161398573" sldId="274"/>
            <ac:picMk id="5" creationId="{221CDE65-02D7-6A34-45EE-B15C10DE11DB}"/>
          </ac:picMkLst>
        </pc:picChg>
        <pc:picChg chg="add del mod">
          <ac:chgData name="Roy Lamberty" userId="f10cc6e0917f4d30" providerId="LiveId" clId="{D4C755DF-E9B2-45E2-8AB8-35123570C7D2}" dt="2022-05-22T13:30:46.335" v="4033" actId="478"/>
          <ac:picMkLst>
            <pc:docMk/>
            <pc:sldMk cId="4161398573" sldId="274"/>
            <ac:picMk id="6" creationId="{A1A8D709-E3DB-1B6C-54EC-3A53E92325DB}"/>
          </ac:picMkLst>
        </pc:picChg>
        <pc:cxnChg chg="add del">
          <ac:chgData name="Roy Lamberty" userId="f10cc6e0917f4d30" providerId="LiveId" clId="{D4C755DF-E9B2-45E2-8AB8-35123570C7D2}" dt="2022-05-16T12:51:07.906" v="407" actId="26606"/>
          <ac:cxnSpMkLst>
            <pc:docMk/>
            <pc:sldMk cId="4161398573" sldId="274"/>
            <ac:cxnSpMk id="19" creationId="{680E036D-DDAD-4AFE-AB68-D910280A7617}"/>
          </ac:cxnSpMkLst>
        </pc:cxnChg>
        <pc:cxnChg chg="add del">
          <ac:chgData name="Roy Lamberty" userId="f10cc6e0917f4d30" providerId="LiveId" clId="{D4C755DF-E9B2-45E2-8AB8-35123570C7D2}" dt="2022-05-16T12:51:07.906" v="407" actId="26606"/>
          <ac:cxnSpMkLst>
            <pc:docMk/>
            <pc:sldMk cId="4161398573" sldId="274"/>
            <ac:cxnSpMk id="29" creationId="{34C3C3E8-6B5D-49DA-997A-3582B89CDD25}"/>
          </ac:cxnSpMkLst>
        </pc:cxnChg>
        <pc:cxnChg chg="add del">
          <ac:chgData name="Roy Lamberty" userId="f10cc6e0917f4d30" providerId="LiveId" clId="{D4C755DF-E9B2-45E2-8AB8-35123570C7D2}" dt="2022-05-16T12:51:11.702" v="409" actId="26606"/>
          <ac:cxnSpMkLst>
            <pc:docMk/>
            <pc:sldMk cId="4161398573" sldId="274"/>
            <ac:cxnSpMk id="31" creationId="{420C8890-1E3E-474D-9D1E-D3E3062B61E4}"/>
          </ac:cxnSpMkLst>
        </pc:cxnChg>
        <pc:cxnChg chg="add del">
          <ac:chgData name="Roy Lamberty" userId="f10cc6e0917f4d30" providerId="LiveId" clId="{D4C755DF-E9B2-45E2-8AB8-35123570C7D2}" dt="2022-05-16T12:51:11.702" v="409" actId="26606"/>
          <ac:cxnSpMkLst>
            <pc:docMk/>
            <pc:sldMk cId="4161398573" sldId="274"/>
            <ac:cxnSpMk id="33" creationId="{680E036D-DDAD-4AFE-AB68-D910280A7617}"/>
          </ac:cxnSpMkLst>
        </pc:cxnChg>
        <pc:cxnChg chg="add del">
          <ac:chgData name="Roy Lamberty" userId="f10cc6e0917f4d30" providerId="LiveId" clId="{D4C755DF-E9B2-45E2-8AB8-35123570C7D2}" dt="2022-05-16T12:51:14.026" v="411" actId="26606"/>
          <ac:cxnSpMkLst>
            <pc:docMk/>
            <pc:sldMk cId="4161398573" sldId="274"/>
            <ac:cxnSpMk id="40" creationId="{680E036D-DDAD-4AFE-AB68-D910280A7617}"/>
          </ac:cxnSpMkLst>
        </pc:cxnChg>
        <pc:cxnChg chg="add del">
          <ac:chgData name="Roy Lamberty" userId="f10cc6e0917f4d30" providerId="LiveId" clId="{D4C755DF-E9B2-45E2-8AB8-35123570C7D2}" dt="2022-05-16T12:51:14.026" v="411" actId="26606"/>
          <ac:cxnSpMkLst>
            <pc:docMk/>
            <pc:sldMk cId="4161398573" sldId="274"/>
            <ac:cxnSpMk id="43" creationId="{1124B3AE-D38B-4A63-B422-F9792E745BDD}"/>
          </ac:cxnSpMkLst>
        </pc:cxnChg>
        <pc:cxnChg chg="add">
          <ac:chgData name="Roy Lamberty" userId="f10cc6e0917f4d30" providerId="LiveId" clId="{D4C755DF-E9B2-45E2-8AB8-35123570C7D2}" dt="2022-05-16T12:51:14.097" v="412" actId="26606"/>
          <ac:cxnSpMkLst>
            <pc:docMk/>
            <pc:sldMk cId="4161398573" sldId="274"/>
            <ac:cxnSpMk id="47" creationId="{680E036D-DDAD-4AFE-AB68-D910280A7617}"/>
          </ac:cxnSpMkLst>
        </pc:cxnChg>
        <pc:cxnChg chg="add">
          <ac:chgData name="Roy Lamberty" userId="f10cc6e0917f4d30" providerId="LiveId" clId="{D4C755DF-E9B2-45E2-8AB8-35123570C7D2}" dt="2022-05-16T12:51:14.097" v="412" actId="26606"/>
          <ac:cxnSpMkLst>
            <pc:docMk/>
            <pc:sldMk cId="4161398573" sldId="274"/>
            <ac:cxnSpMk id="50" creationId="{34C3C3E8-6B5D-49DA-997A-3582B89CDD25}"/>
          </ac:cxnSpMkLst>
        </pc:cxnChg>
        <pc:cxnChg chg="add del">
          <ac:chgData name="Roy Lamberty" userId="f10cc6e0917f4d30" providerId="LiveId" clId="{D4C755DF-E9B2-45E2-8AB8-35123570C7D2}" dt="2022-05-22T13:28:49.795" v="4026" actId="26606"/>
          <ac:cxnSpMkLst>
            <pc:docMk/>
            <pc:sldMk cId="4161398573" sldId="274"/>
            <ac:cxnSpMk id="62" creationId="{680E036D-DDAD-4AFE-AB68-D910280A7617}"/>
          </ac:cxnSpMkLst>
        </pc:cxnChg>
        <pc:cxnChg chg="add del">
          <ac:chgData name="Roy Lamberty" userId="f10cc6e0917f4d30" providerId="LiveId" clId="{D4C755DF-E9B2-45E2-8AB8-35123570C7D2}" dt="2022-05-22T13:28:49.795" v="4026" actId="26606"/>
          <ac:cxnSpMkLst>
            <pc:docMk/>
            <pc:sldMk cId="4161398573" sldId="274"/>
            <ac:cxnSpMk id="72" creationId="{E2825180-B6B5-413D-ACBA-8E3DCCD03FAA}"/>
          </ac:cxnSpMkLst>
        </pc:cxnChg>
        <pc:cxnChg chg="add del">
          <ac:chgData name="Roy Lamberty" userId="f10cc6e0917f4d30" providerId="LiveId" clId="{D4C755DF-E9B2-45E2-8AB8-35123570C7D2}" dt="2022-05-22T13:38:04.379" v="4309" actId="26606"/>
          <ac:cxnSpMkLst>
            <pc:docMk/>
            <pc:sldMk cId="4161398573" sldId="274"/>
            <ac:cxnSpMk id="87" creationId="{F54A39E9-7329-429E-AA37-59887458780F}"/>
          </ac:cxnSpMkLst>
        </pc:cxnChg>
        <pc:cxnChg chg="add del">
          <ac:chgData name="Roy Lamberty" userId="f10cc6e0917f4d30" providerId="LiveId" clId="{D4C755DF-E9B2-45E2-8AB8-35123570C7D2}" dt="2022-05-22T13:38:04.379" v="4309" actId="26606"/>
          <ac:cxnSpMkLst>
            <pc:docMk/>
            <pc:sldMk cId="4161398573" sldId="274"/>
            <ac:cxnSpMk id="99" creationId="{375B9B75-E178-411B-BA12-D67B08861BFC}"/>
          </ac:cxnSpMkLst>
        </pc:cxnChg>
        <pc:cxnChg chg="add">
          <ac:chgData name="Roy Lamberty" userId="f10cc6e0917f4d30" providerId="LiveId" clId="{D4C755DF-E9B2-45E2-8AB8-35123570C7D2}" dt="2022-05-22T13:38:04.379" v="4309" actId="26606"/>
          <ac:cxnSpMkLst>
            <pc:docMk/>
            <pc:sldMk cId="4161398573" sldId="274"/>
            <ac:cxnSpMk id="112" creationId="{680E036D-DDAD-4AFE-AB68-D910280A7617}"/>
          </ac:cxnSpMkLst>
        </pc:cxnChg>
        <pc:cxnChg chg="add">
          <ac:chgData name="Roy Lamberty" userId="f10cc6e0917f4d30" providerId="LiveId" clId="{D4C755DF-E9B2-45E2-8AB8-35123570C7D2}" dt="2022-05-22T13:38:04.379" v="4309" actId="26606"/>
          <ac:cxnSpMkLst>
            <pc:docMk/>
            <pc:sldMk cId="4161398573" sldId="274"/>
            <ac:cxnSpMk id="122" creationId="{E2825180-B6B5-413D-ACBA-8E3DCCD03FAA}"/>
          </ac:cxnSpMkLst>
        </pc:cxnChg>
      </pc:sldChg>
      <pc:sldChg chg="modSp new del mod">
        <pc:chgData name="Roy Lamberty" userId="f10cc6e0917f4d30" providerId="LiveId" clId="{D4C755DF-E9B2-45E2-8AB8-35123570C7D2}" dt="2022-05-16T13:02:36.666" v="694" actId="47"/>
        <pc:sldMkLst>
          <pc:docMk/>
          <pc:sldMk cId="890902589" sldId="275"/>
        </pc:sldMkLst>
        <pc:spChg chg="mod">
          <ac:chgData name="Roy Lamberty" userId="f10cc6e0917f4d30" providerId="LiveId" clId="{D4C755DF-E9B2-45E2-8AB8-35123570C7D2}" dt="2022-05-16T13:02:24.070" v="693" actId="20577"/>
          <ac:spMkLst>
            <pc:docMk/>
            <pc:sldMk cId="890902589" sldId="275"/>
            <ac:spMk id="2" creationId="{CC9C8300-050F-1482-34C8-375D395E1137}"/>
          </ac:spMkLst>
        </pc:spChg>
      </pc:sldChg>
      <pc:sldChg chg="addSp delSp modSp new del mod setBg">
        <pc:chgData name="Roy Lamberty" userId="f10cc6e0917f4d30" providerId="LiveId" clId="{D4C755DF-E9B2-45E2-8AB8-35123570C7D2}" dt="2022-05-16T13:53:01.044" v="994" actId="47"/>
        <pc:sldMkLst>
          <pc:docMk/>
          <pc:sldMk cId="1402497642" sldId="275"/>
        </pc:sldMkLst>
        <pc:spChg chg="add">
          <ac:chgData name="Roy Lamberty" userId="f10cc6e0917f4d30" providerId="LiveId" clId="{D4C755DF-E9B2-45E2-8AB8-35123570C7D2}" dt="2022-05-16T13:14:40.414" v="708" actId="26606"/>
          <ac:spMkLst>
            <pc:docMk/>
            <pc:sldMk cId="1402497642" sldId="275"/>
            <ac:spMk id="7" creationId="{544958B8-57B6-4B37-8A18-D54A32EC2D37}"/>
          </ac:spMkLst>
        </pc:spChg>
        <pc:spChg chg="add">
          <ac:chgData name="Roy Lamberty" userId="f10cc6e0917f4d30" providerId="LiveId" clId="{D4C755DF-E9B2-45E2-8AB8-35123570C7D2}" dt="2022-05-16T13:14:40.414" v="708" actId="26606"/>
          <ac:spMkLst>
            <pc:docMk/>
            <pc:sldMk cId="1402497642" sldId="275"/>
            <ac:spMk id="9" creationId="{B7E4A740-3A69-42A5-8AC0-3905D518F419}"/>
          </ac:spMkLst>
        </pc:spChg>
        <pc:spChg chg="add del mod">
          <ac:chgData name="Roy Lamberty" userId="f10cc6e0917f4d30" providerId="LiveId" clId="{D4C755DF-E9B2-45E2-8AB8-35123570C7D2}" dt="2022-05-16T13:34:45.078" v="827" actId="478"/>
          <ac:spMkLst>
            <pc:docMk/>
            <pc:sldMk cId="1402497642" sldId="275"/>
            <ac:spMk id="24" creationId="{5814BAEE-E3D4-0D44-5391-F5C875073798}"/>
          </ac:spMkLst>
        </pc:spChg>
        <pc:grpChg chg="add">
          <ac:chgData name="Roy Lamberty" userId="f10cc6e0917f4d30" providerId="LiveId" clId="{D4C755DF-E9B2-45E2-8AB8-35123570C7D2}" dt="2022-05-16T13:14:40.414" v="708" actId="26606"/>
          <ac:grpSpMkLst>
            <pc:docMk/>
            <pc:sldMk cId="1402497642" sldId="275"/>
            <ac:grpSpMk id="11" creationId="{8283C010-53D7-404B-9300-DB1BAE1EAE91}"/>
          </ac:grpSpMkLst>
        </pc:grpChg>
        <pc:picChg chg="add mod modCrop">
          <ac:chgData name="Roy Lamberty" userId="f10cc6e0917f4d30" providerId="LiveId" clId="{D4C755DF-E9B2-45E2-8AB8-35123570C7D2}" dt="2022-05-16T13:14:40.414" v="708" actId="26606"/>
          <ac:picMkLst>
            <pc:docMk/>
            <pc:sldMk cId="1402497642" sldId="275"/>
            <ac:picMk id="2" creationId="{A1BA9E38-AA3E-305B-B7B6-2099F2976C9D}"/>
          </ac:picMkLst>
        </pc:picChg>
        <pc:picChg chg="add del mod">
          <ac:chgData name="Roy Lamberty" userId="f10cc6e0917f4d30" providerId="LiveId" clId="{D4C755DF-E9B2-45E2-8AB8-35123570C7D2}" dt="2022-05-16T13:23:47.329" v="760" actId="478"/>
          <ac:picMkLst>
            <pc:docMk/>
            <pc:sldMk cId="1402497642" sldId="275"/>
            <ac:picMk id="4" creationId="{46699EE5-0305-CC70-8F1F-42D0E23024E3}"/>
          </ac:picMkLst>
        </pc:picChg>
        <pc:picChg chg="add mod">
          <ac:chgData name="Roy Lamberty" userId="f10cc6e0917f4d30" providerId="LiveId" clId="{D4C755DF-E9B2-45E2-8AB8-35123570C7D2}" dt="2022-05-16T13:33:12.955" v="819" actId="1076"/>
          <ac:picMkLst>
            <pc:docMk/>
            <pc:sldMk cId="1402497642" sldId="275"/>
            <ac:picMk id="6" creationId="{5980C8D7-B242-9BDA-9C22-D7C31DCFAABB}"/>
          </ac:picMkLst>
        </pc:picChg>
        <pc:picChg chg="add mod">
          <ac:chgData name="Roy Lamberty" userId="f10cc6e0917f4d30" providerId="LiveId" clId="{D4C755DF-E9B2-45E2-8AB8-35123570C7D2}" dt="2022-05-16T13:22:53.884" v="749" actId="1076"/>
          <ac:picMkLst>
            <pc:docMk/>
            <pc:sldMk cId="1402497642" sldId="275"/>
            <ac:picMk id="10" creationId="{8EAB8BA3-3275-CE64-B72B-6C4ABE79DBAF}"/>
          </ac:picMkLst>
        </pc:picChg>
        <pc:picChg chg="add mod">
          <ac:chgData name="Roy Lamberty" userId="f10cc6e0917f4d30" providerId="LiveId" clId="{D4C755DF-E9B2-45E2-8AB8-35123570C7D2}" dt="2022-05-16T13:33:04.550" v="818" actId="1076"/>
          <ac:picMkLst>
            <pc:docMk/>
            <pc:sldMk cId="1402497642" sldId="275"/>
            <ac:picMk id="17" creationId="{77239CD5-1AB6-1B26-F23A-D2C7FFF4881D}"/>
          </ac:picMkLst>
        </pc:picChg>
        <pc:picChg chg="add del mod">
          <ac:chgData name="Roy Lamberty" userId="f10cc6e0917f4d30" providerId="LiveId" clId="{D4C755DF-E9B2-45E2-8AB8-35123570C7D2}" dt="2022-05-16T13:26:04.832" v="774" actId="478"/>
          <ac:picMkLst>
            <pc:docMk/>
            <pc:sldMk cId="1402497642" sldId="275"/>
            <ac:picMk id="19" creationId="{BB068FFD-4D82-6F4E-2256-2BD0D4763966}"/>
          </ac:picMkLst>
        </pc:picChg>
        <pc:picChg chg="add mod">
          <ac:chgData name="Roy Lamberty" userId="f10cc6e0917f4d30" providerId="LiveId" clId="{D4C755DF-E9B2-45E2-8AB8-35123570C7D2}" dt="2022-05-16T13:30:41.415" v="800" actId="1076"/>
          <ac:picMkLst>
            <pc:docMk/>
            <pc:sldMk cId="1402497642" sldId="275"/>
            <ac:picMk id="21" creationId="{CF5024A7-A3C3-EB26-E8B0-CBFE22AD8ED1}"/>
          </ac:picMkLst>
        </pc:picChg>
        <pc:picChg chg="add mod modCrop">
          <ac:chgData name="Roy Lamberty" userId="f10cc6e0917f4d30" providerId="LiveId" clId="{D4C755DF-E9B2-45E2-8AB8-35123570C7D2}" dt="2022-05-16T13:30:28.715" v="797" actId="1076"/>
          <ac:picMkLst>
            <pc:docMk/>
            <pc:sldMk cId="1402497642" sldId="275"/>
            <ac:picMk id="22" creationId="{66C238F5-BC56-A204-9224-F7704DDA69A7}"/>
          </ac:picMkLst>
        </pc:picChg>
        <pc:picChg chg="add mod modCrop">
          <ac:chgData name="Roy Lamberty" userId="f10cc6e0917f4d30" providerId="LiveId" clId="{D4C755DF-E9B2-45E2-8AB8-35123570C7D2}" dt="2022-05-16T13:32:53.165" v="817" actId="14100"/>
          <ac:picMkLst>
            <pc:docMk/>
            <pc:sldMk cId="1402497642" sldId="275"/>
            <ac:picMk id="23" creationId="{89331E4B-56E4-08C0-0EEC-6EDFB9B32068}"/>
          </ac:picMkLst>
        </pc:picChg>
      </pc:sldChg>
      <pc:sldChg chg="addSp delSp modSp new del mod setBg">
        <pc:chgData name="Roy Lamberty" userId="f10cc6e0917f4d30" providerId="LiveId" clId="{D4C755DF-E9B2-45E2-8AB8-35123570C7D2}" dt="2022-05-16T14:27:50.061" v="1233" actId="47"/>
        <pc:sldMkLst>
          <pc:docMk/>
          <pc:sldMk cId="1838928242" sldId="276"/>
        </pc:sldMkLst>
        <pc:spChg chg="add del">
          <ac:chgData name="Roy Lamberty" userId="f10cc6e0917f4d30" providerId="LiveId" clId="{D4C755DF-E9B2-45E2-8AB8-35123570C7D2}" dt="2022-05-16T13:41:32.818" v="845" actId="26606"/>
          <ac:spMkLst>
            <pc:docMk/>
            <pc:sldMk cId="1838928242" sldId="276"/>
            <ac:spMk id="4" creationId="{7193F1A9-EED8-46C5-A64D-C219BE030BE1}"/>
          </ac:spMkLst>
        </pc:spChg>
        <pc:spChg chg="add del">
          <ac:chgData name="Roy Lamberty" userId="f10cc6e0917f4d30" providerId="LiveId" clId="{D4C755DF-E9B2-45E2-8AB8-35123570C7D2}" dt="2022-05-16T13:41:32.818" v="845" actId="26606"/>
          <ac:spMkLst>
            <pc:docMk/>
            <pc:sldMk cId="1838928242" sldId="276"/>
            <ac:spMk id="5" creationId="{ECE6865D-C104-4F99-86B8-B6E914940FF5}"/>
          </ac:spMkLst>
        </pc:spChg>
        <pc:spChg chg="add">
          <ac:chgData name="Roy Lamberty" userId="f10cc6e0917f4d30" providerId="LiveId" clId="{D4C755DF-E9B2-45E2-8AB8-35123570C7D2}" dt="2022-05-16T13:41:41.702" v="846" actId="26606"/>
          <ac:spMkLst>
            <pc:docMk/>
            <pc:sldMk cId="1838928242" sldId="276"/>
            <ac:spMk id="6" creationId="{E6B80853-775B-47C1-A508-0AAD6FCE5ADB}"/>
          </ac:spMkLst>
        </pc:spChg>
        <pc:spChg chg="add del">
          <ac:chgData name="Roy Lamberty" userId="f10cc6e0917f4d30" providerId="LiveId" clId="{D4C755DF-E9B2-45E2-8AB8-35123570C7D2}" dt="2022-05-16T13:40:53.277" v="843" actId="26606"/>
          <ac:spMkLst>
            <pc:docMk/>
            <pc:sldMk cId="1838928242" sldId="276"/>
            <ac:spMk id="7" creationId="{544958B8-57B6-4B37-8A18-D54A32EC2D37}"/>
          </ac:spMkLst>
        </pc:spChg>
        <pc:spChg chg="add">
          <ac:chgData name="Roy Lamberty" userId="f10cc6e0917f4d30" providerId="LiveId" clId="{D4C755DF-E9B2-45E2-8AB8-35123570C7D2}" dt="2022-05-16T13:41:41.702" v="846" actId="26606"/>
          <ac:spMkLst>
            <pc:docMk/>
            <pc:sldMk cId="1838928242" sldId="276"/>
            <ac:spMk id="8" creationId="{9BF62520-0403-497A-958B-FD6E8037E8FA}"/>
          </ac:spMkLst>
        </pc:spChg>
        <pc:spChg chg="add del">
          <ac:chgData name="Roy Lamberty" userId="f10cc6e0917f4d30" providerId="LiveId" clId="{D4C755DF-E9B2-45E2-8AB8-35123570C7D2}" dt="2022-05-16T13:40:53.277" v="843" actId="26606"/>
          <ac:spMkLst>
            <pc:docMk/>
            <pc:sldMk cId="1838928242" sldId="276"/>
            <ac:spMk id="9" creationId="{B7E4A740-3A69-42A5-8AC0-3905D518F419}"/>
          </ac:spMkLst>
        </pc:spChg>
        <pc:spChg chg="add">
          <ac:chgData name="Roy Lamberty" userId="f10cc6e0917f4d30" providerId="LiveId" clId="{D4C755DF-E9B2-45E2-8AB8-35123570C7D2}" dt="2022-05-16T13:41:41.702" v="846" actId="26606"/>
          <ac:spMkLst>
            <pc:docMk/>
            <pc:sldMk cId="1838928242" sldId="276"/>
            <ac:spMk id="10" creationId="{BB3A422A-21ED-464B-B2EF-EE5B061BED4A}"/>
          </ac:spMkLst>
        </pc:spChg>
        <pc:spChg chg="add del">
          <ac:chgData name="Roy Lamberty" userId="f10cc6e0917f4d30" providerId="LiveId" clId="{D4C755DF-E9B2-45E2-8AB8-35123570C7D2}" dt="2022-05-16T13:40:41.652" v="839" actId="26606"/>
          <ac:spMkLst>
            <pc:docMk/>
            <pc:sldMk cId="1838928242" sldId="276"/>
            <ac:spMk id="20" creationId="{DEB4B82D-A989-40D8-A457-F1D9C0345509}"/>
          </ac:spMkLst>
        </pc:spChg>
        <pc:grpChg chg="add del">
          <ac:chgData name="Roy Lamberty" userId="f10cc6e0917f4d30" providerId="LiveId" clId="{D4C755DF-E9B2-45E2-8AB8-35123570C7D2}" dt="2022-05-16T13:40:53.277" v="843" actId="26606"/>
          <ac:grpSpMkLst>
            <pc:docMk/>
            <pc:sldMk cId="1838928242" sldId="276"/>
            <ac:grpSpMk id="11" creationId="{8283C010-53D7-404B-9300-DB1BAE1EAE91}"/>
          </ac:grpSpMkLst>
        </pc:grpChg>
        <pc:grpChg chg="add del">
          <ac:chgData name="Roy Lamberty" userId="f10cc6e0917f4d30" providerId="LiveId" clId="{D4C755DF-E9B2-45E2-8AB8-35123570C7D2}" dt="2022-05-16T13:40:41.652" v="839" actId="26606"/>
          <ac:grpSpMkLst>
            <pc:docMk/>
            <pc:sldMk cId="1838928242" sldId="276"/>
            <ac:grpSpMk id="24" creationId="{67034349-EB95-4DEC-941A-A5BEB23CCC1B}"/>
          </ac:grpSpMkLst>
        </pc:grpChg>
        <pc:picChg chg="add mod">
          <ac:chgData name="Roy Lamberty" userId="f10cc6e0917f4d30" providerId="LiveId" clId="{D4C755DF-E9B2-45E2-8AB8-35123570C7D2}" dt="2022-05-16T13:42:04.752" v="850" actId="14100"/>
          <ac:picMkLst>
            <pc:docMk/>
            <pc:sldMk cId="1838928242" sldId="276"/>
            <ac:picMk id="2" creationId="{32B14881-9747-EAD4-D993-C6E9485DA2ED}"/>
          </ac:picMkLst>
        </pc:picChg>
        <pc:picChg chg="add del">
          <ac:chgData name="Roy Lamberty" userId="f10cc6e0917f4d30" providerId="LiveId" clId="{D4C755DF-E9B2-45E2-8AB8-35123570C7D2}" dt="2022-05-16T13:40:41.652" v="839" actId="26606"/>
          <ac:picMkLst>
            <pc:docMk/>
            <pc:sldMk cId="1838928242" sldId="276"/>
            <ac:picMk id="22" creationId="{14E99EC7-4ECA-46FD-A4EE-C28A8AC67373}"/>
          </ac:picMkLst>
        </pc:picChg>
      </pc:sldChg>
      <pc:sldChg chg="addSp delSp modSp new mod ord setBg">
        <pc:chgData name="Roy Lamberty" userId="f10cc6e0917f4d30" providerId="LiveId" clId="{D4C755DF-E9B2-45E2-8AB8-35123570C7D2}" dt="2022-05-22T13:43:29.643" v="4344" actId="207"/>
        <pc:sldMkLst>
          <pc:docMk/>
          <pc:sldMk cId="1452271583" sldId="277"/>
        </pc:sldMkLst>
        <pc:spChg chg="add del mod">
          <ac:chgData name="Roy Lamberty" userId="f10cc6e0917f4d30" providerId="LiveId" clId="{D4C755DF-E9B2-45E2-8AB8-35123570C7D2}" dt="2022-05-16T13:45:47.418" v="881" actId="767"/>
          <ac:spMkLst>
            <pc:docMk/>
            <pc:sldMk cId="1452271583" sldId="277"/>
            <ac:spMk id="8" creationId="{DF6AE5DA-44EA-C391-7712-5A3A5BEA1F47}"/>
          </ac:spMkLst>
        </pc:spChg>
        <pc:spChg chg="add del mod">
          <ac:chgData name="Roy Lamberty" userId="f10cc6e0917f4d30" providerId="LiveId" clId="{D4C755DF-E9B2-45E2-8AB8-35123570C7D2}" dt="2022-05-16T13:46:29.613" v="902" actId="478"/>
          <ac:spMkLst>
            <pc:docMk/>
            <pc:sldMk cId="1452271583" sldId="277"/>
            <ac:spMk id="9" creationId="{2685A0D1-CC50-4480-ADD7-504F11514548}"/>
          </ac:spMkLst>
        </pc:spChg>
        <pc:spChg chg="add">
          <ac:chgData name="Roy Lamberty" userId="f10cc6e0917f4d30" providerId="LiveId" clId="{D4C755DF-E9B2-45E2-8AB8-35123570C7D2}" dt="2022-05-16T13:46:40.827" v="903" actId="26606"/>
          <ac:spMkLst>
            <pc:docMk/>
            <pc:sldMk cId="1452271583" sldId="277"/>
            <ac:spMk id="10" creationId="{E1750109-3B91-4506-B997-0CD8E35A1488}"/>
          </ac:spMkLst>
        </pc:spChg>
        <pc:spChg chg="add">
          <ac:chgData name="Roy Lamberty" userId="f10cc6e0917f4d30" providerId="LiveId" clId="{D4C755DF-E9B2-45E2-8AB8-35123570C7D2}" dt="2022-05-16T13:46:40.827" v="903" actId="26606"/>
          <ac:spMkLst>
            <pc:docMk/>
            <pc:sldMk cId="1452271583" sldId="277"/>
            <ac:spMk id="11" creationId="{E72D8D1B-59F6-4FF3-8547-9BBB6129F2FA}"/>
          </ac:spMkLst>
        </pc:spChg>
        <pc:spChg chg="add del">
          <ac:chgData name="Roy Lamberty" userId="f10cc6e0917f4d30" providerId="LiveId" clId="{D4C755DF-E9B2-45E2-8AB8-35123570C7D2}" dt="2022-05-16T13:45:51.077" v="884" actId="26606"/>
          <ac:spMkLst>
            <pc:docMk/>
            <pc:sldMk cId="1452271583" sldId="277"/>
            <ac:spMk id="12" creationId="{EA518CE4-E4D4-4D8A-980F-6D692AC96949}"/>
          </ac:spMkLst>
        </pc:spChg>
        <pc:spChg chg="add">
          <ac:chgData name="Roy Lamberty" userId="f10cc6e0917f4d30" providerId="LiveId" clId="{D4C755DF-E9B2-45E2-8AB8-35123570C7D2}" dt="2022-05-16T13:46:40.827" v="903" actId="26606"/>
          <ac:spMkLst>
            <pc:docMk/>
            <pc:sldMk cId="1452271583" sldId="277"/>
            <ac:spMk id="13" creationId="{2C444748-5A8D-4B53-89FE-42B455DFA2D1}"/>
          </ac:spMkLst>
        </pc:spChg>
        <pc:spChg chg="add del">
          <ac:chgData name="Roy Lamberty" userId="f10cc6e0917f4d30" providerId="LiveId" clId="{D4C755DF-E9B2-45E2-8AB8-35123570C7D2}" dt="2022-05-16T13:45:51.077" v="884" actId="26606"/>
          <ac:spMkLst>
            <pc:docMk/>
            <pc:sldMk cId="1452271583" sldId="277"/>
            <ac:spMk id="14" creationId="{F82BF3E2-EB0E-40D6-8835-2367A5316CA4}"/>
          </ac:spMkLst>
        </pc:spChg>
        <pc:spChg chg="add">
          <ac:chgData name="Roy Lamberty" userId="f10cc6e0917f4d30" providerId="LiveId" clId="{D4C755DF-E9B2-45E2-8AB8-35123570C7D2}" dt="2022-05-16T13:46:40.827" v="903" actId="26606"/>
          <ac:spMkLst>
            <pc:docMk/>
            <pc:sldMk cId="1452271583" sldId="277"/>
            <ac:spMk id="15" creationId="{14044C96-7CFD-44DB-A579-D77B0D37C681}"/>
          </ac:spMkLst>
        </pc:spChg>
        <pc:spChg chg="add del">
          <ac:chgData name="Roy Lamberty" userId="f10cc6e0917f4d30" providerId="LiveId" clId="{D4C755DF-E9B2-45E2-8AB8-35123570C7D2}" dt="2022-05-16T13:45:51.077" v="884" actId="26606"/>
          <ac:spMkLst>
            <pc:docMk/>
            <pc:sldMk cId="1452271583" sldId="277"/>
            <ac:spMk id="16" creationId="{481E86DD-89E6-42B2-8675-84B7C56BFF7D}"/>
          </ac:spMkLst>
        </pc:spChg>
        <pc:spChg chg="add mod">
          <ac:chgData name="Roy Lamberty" userId="f10cc6e0917f4d30" providerId="LiveId" clId="{D4C755DF-E9B2-45E2-8AB8-35123570C7D2}" dt="2022-05-22T13:39:22.100" v="4316" actId="1076"/>
          <ac:spMkLst>
            <pc:docMk/>
            <pc:sldMk cId="1452271583" sldId="277"/>
            <ac:spMk id="17" creationId="{1E71664A-4824-74B4-0940-5419B4693258}"/>
          </ac:spMkLst>
        </pc:spChg>
        <pc:spChg chg="add del">
          <ac:chgData name="Roy Lamberty" userId="f10cc6e0917f4d30" providerId="LiveId" clId="{D4C755DF-E9B2-45E2-8AB8-35123570C7D2}" dt="2022-05-16T13:45:51.077" v="884" actId="26606"/>
          <ac:spMkLst>
            <pc:docMk/>
            <pc:sldMk cId="1452271583" sldId="277"/>
            <ac:spMk id="18" creationId="{5EFE9E4D-D93B-4B04-A3B5-234F5DBB9EAE}"/>
          </ac:spMkLst>
        </pc:spChg>
        <pc:spChg chg="add mod">
          <ac:chgData name="Roy Lamberty" userId="f10cc6e0917f4d30" providerId="LiveId" clId="{D4C755DF-E9B2-45E2-8AB8-35123570C7D2}" dt="2022-05-22T13:43:29.643" v="4344" actId="207"/>
          <ac:spMkLst>
            <pc:docMk/>
            <pc:sldMk cId="1452271583" sldId="277"/>
            <ac:spMk id="19" creationId="{4A4AB96E-3439-53D9-5851-C0A6F35404D5}"/>
          </ac:spMkLst>
        </pc:spChg>
        <pc:spChg chg="add">
          <ac:chgData name="Roy Lamberty" userId="f10cc6e0917f4d30" providerId="LiveId" clId="{D4C755DF-E9B2-45E2-8AB8-35123570C7D2}" dt="2022-05-16T13:46:40.827" v="903" actId="26606"/>
          <ac:spMkLst>
            <pc:docMk/>
            <pc:sldMk cId="1452271583" sldId="277"/>
            <ac:spMk id="20" creationId="{8FC8C21F-9484-4A71-ABFA-6C10682FAC3E}"/>
          </ac:spMkLst>
        </pc:spChg>
        <pc:spChg chg="add">
          <ac:chgData name="Roy Lamberty" userId="f10cc6e0917f4d30" providerId="LiveId" clId="{D4C755DF-E9B2-45E2-8AB8-35123570C7D2}" dt="2022-05-16T13:46:40.827" v="903" actId="26606"/>
          <ac:spMkLst>
            <pc:docMk/>
            <pc:sldMk cId="1452271583" sldId="277"/>
            <ac:spMk id="22" creationId="{F4FFA271-A10A-4AC3-8F06-E3313A197A80}"/>
          </ac:spMkLst>
        </pc:spChg>
        <pc:spChg chg="add mod">
          <ac:chgData name="Roy Lamberty" userId="f10cc6e0917f4d30" providerId="LiveId" clId="{D4C755DF-E9B2-45E2-8AB8-35123570C7D2}" dt="2022-05-22T13:39:55.127" v="4319" actId="1076"/>
          <ac:spMkLst>
            <pc:docMk/>
            <pc:sldMk cId="1452271583" sldId="277"/>
            <ac:spMk id="23" creationId="{52D69BDD-00B5-A1D0-F7ED-5E1B21B1989B}"/>
          </ac:spMkLst>
        </pc:spChg>
        <pc:spChg chg="add">
          <ac:chgData name="Roy Lamberty" userId="f10cc6e0917f4d30" providerId="LiveId" clId="{D4C755DF-E9B2-45E2-8AB8-35123570C7D2}" dt="2022-05-16T13:46:40.827" v="903" actId="26606"/>
          <ac:spMkLst>
            <pc:docMk/>
            <pc:sldMk cId="1452271583" sldId="277"/>
            <ac:spMk id="24" creationId="{7F9FE375-3674-4B26-B67B-30AFAF78CC57}"/>
          </ac:spMkLst>
        </pc:spChg>
        <pc:spChg chg="add mod">
          <ac:chgData name="Roy Lamberty" userId="f10cc6e0917f4d30" providerId="LiveId" clId="{D4C755DF-E9B2-45E2-8AB8-35123570C7D2}" dt="2022-05-22T13:40:06.825" v="4320" actId="1076"/>
          <ac:spMkLst>
            <pc:docMk/>
            <pc:sldMk cId="1452271583" sldId="277"/>
            <ac:spMk id="25" creationId="{133D0619-7B1D-8E4B-396F-2618AEB99264}"/>
          </ac:spMkLst>
        </pc:spChg>
        <pc:spChg chg="add mod">
          <ac:chgData name="Roy Lamberty" userId="f10cc6e0917f4d30" providerId="LiveId" clId="{D4C755DF-E9B2-45E2-8AB8-35123570C7D2}" dt="2022-05-22T13:42:24.202" v="4337" actId="1076"/>
          <ac:spMkLst>
            <pc:docMk/>
            <pc:sldMk cId="1452271583" sldId="277"/>
            <ac:spMk id="26" creationId="{0E23C281-44DE-3C1F-666D-CFAF7596FFF6}"/>
          </ac:spMkLst>
        </pc:spChg>
        <pc:spChg chg="add mod">
          <ac:chgData name="Roy Lamberty" userId="f10cc6e0917f4d30" providerId="LiveId" clId="{D4C755DF-E9B2-45E2-8AB8-35123570C7D2}" dt="2022-05-22T13:42:32.202" v="4338" actId="1076"/>
          <ac:spMkLst>
            <pc:docMk/>
            <pc:sldMk cId="1452271583" sldId="277"/>
            <ac:spMk id="27" creationId="{BA7258EB-9256-56AA-765E-D62ED3018901}"/>
          </ac:spMkLst>
        </pc:spChg>
        <pc:spChg chg="add mod">
          <ac:chgData name="Roy Lamberty" userId="f10cc6e0917f4d30" providerId="LiveId" clId="{D4C755DF-E9B2-45E2-8AB8-35123570C7D2}" dt="2022-05-22T13:42:37.354" v="4339" actId="1076"/>
          <ac:spMkLst>
            <pc:docMk/>
            <pc:sldMk cId="1452271583" sldId="277"/>
            <ac:spMk id="28" creationId="{039BBC8D-8DB9-BA44-23FF-568D009C7381}"/>
          </ac:spMkLst>
        </pc:spChg>
        <pc:picChg chg="add mod ord">
          <ac:chgData name="Roy Lamberty" userId="f10cc6e0917f4d30" providerId="LiveId" clId="{D4C755DF-E9B2-45E2-8AB8-35123570C7D2}" dt="2022-05-22T13:39:46.610" v="4318" actId="1076"/>
          <ac:picMkLst>
            <pc:docMk/>
            <pc:sldMk cId="1452271583" sldId="277"/>
            <ac:picMk id="2" creationId="{96213273-5DF1-14DD-B2D0-C96D1AF68627}"/>
          </ac:picMkLst>
        </pc:picChg>
        <pc:picChg chg="add mod ord">
          <ac:chgData name="Roy Lamberty" userId="f10cc6e0917f4d30" providerId="LiveId" clId="{D4C755DF-E9B2-45E2-8AB8-35123570C7D2}" dt="2022-05-22T13:39:38.096" v="4317" actId="1076"/>
          <ac:picMkLst>
            <pc:docMk/>
            <pc:sldMk cId="1452271583" sldId="277"/>
            <ac:picMk id="3" creationId="{161007B0-45C1-4BC8-EC39-297133587D2A}"/>
          </ac:picMkLst>
        </pc:picChg>
        <pc:picChg chg="add mod ord">
          <ac:chgData name="Roy Lamberty" userId="f10cc6e0917f4d30" providerId="LiveId" clId="{D4C755DF-E9B2-45E2-8AB8-35123570C7D2}" dt="2022-05-22T13:39:14.647" v="4315" actId="1076"/>
          <ac:picMkLst>
            <pc:docMk/>
            <pc:sldMk cId="1452271583" sldId="277"/>
            <ac:picMk id="4" creationId="{5AA542C1-E7F4-C0CF-6EFB-CB7514CCC907}"/>
          </ac:picMkLst>
        </pc:picChg>
        <pc:picChg chg="add mod ord">
          <ac:chgData name="Roy Lamberty" userId="f10cc6e0917f4d30" providerId="LiveId" clId="{D4C755DF-E9B2-45E2-8AB8-35123570C7D2}" dt="2022-05-22T13:43:04.162" v="4343" actId="1076"/>
          <ac:picMkLst>
            <pc:docMk/>
            <pc:sldMk cId="1452271583" sldId="277"/>
            <ac:picMk id="5" creationId="{AEF4D1E5-B1C3-FD5A-B76C-D346C290525B}"/>
          </ac:picMkLst>
        </pc:picChg>
        <pc:picChg chg="add mod ord">
          <ac:chgData name="Roy Lamberty" userId="f10cc6e0917f4d30" providerId="LiveId" clId="{D4C755DF-E9B2-45E2-8AB8-35123570C7D2}" dt="2022-05-22T13:42:47.838" v="4341" actId="1076"/>
          <ac:picMkLst>
            <pc:docMk/>
            <pc:sldMk cId="1452271583" sldId="277"/>
            <ac:picMk id="6" creationId="{8F984AFD-186D-382D-6C80-241E47B17550}"/>
          </ac:picMkLst>
        </pc:picChg>
        <pc:picChg chg="add mod">
          <ac:chgData name="Roy Lamberty" userId="f10cc6e0917f4d30" providerId="LiveId" clId="{D4C755DF-E9B2-45E2-8AB8-35123570C7D2}" dt="2022-05-22T13:42:42.390" v="4340" actId="1076"/>
          <ac:picMkLst>
            <pc:docMk/>
            <pc:sldMk cId="1452271583" sldId="277"/>
            <ac:picMk id="7" creationId="{99F28C1A-C33D-9ECF-1C6A-32EAF29BFDD5}"/>
          </ac:picMkLst>
        </pc:picChg>
      </pc:sldChg>
      <pc:sldChg chg="addSp delSp modSp new mod setBg">
        <pc:chgData name="Roy Lamberty" userId="f10cc6e0917f4d30" providerId="LiveId" clId="{D4C755DF-E9B2-45E2-8AB8-35123570C7D2}" dt="2022-05-22T13:26:33.605" v="4014" actId="255"/>
        <pc:sldMkLst>
          <pc:docMk/>
          <pc:sldMk cId="1187560052" sldId="278"/>
        </pc:sldMkLst>
        <pc:spChg chg="mod">
          <ac:chgData name="Roy Lamberty" userId="f10cc6e0917f4d30" providerId="LiveId" clId="{D4C755DF-E9B2-45E2-8AB8-35123570C7D2}" dt="2022-05-22T13:26:18.712" v="4013" actId="26606"/>
          <ac:spMkLst>
            <pc:docMk/>
            <pc:sldMk cId="1187560052" sldId="278"/>
            <ac:spMk id="2" creationId="{56D678FE-8B8C-1A8D-EEA9-3A87B00EC39D}"/>
          </ac:spMkLst>
        </pc:spChg>
        <pc:spChg chg="del">
          <ac:chgData name="Roy Lamberty" userId="f10cc6e0917f4d30" providerId="LiveId" clId="{D4C755DF-E9B2-45E2-8AB8-35123570C7D2}" dt="2022-05-16T13:54:56.847" v="1027" actId="931"/>
          <ac:spMkLst>
            <pc:docMk/>
            <pc:sldMk cId="1187560052" sldId="278"/>
            <ac:spMk id="3" creationId="{7BAB687D-93DA-8E2C-D331-28132D04CE6E}"/>
          </ac:spMkLst>
        </pc:spChg>
        <pc:spChg chg="mod ord">
          <ac:chgData name="Roy Lamberty" userId="f10cc6e0917f4d30" providerId="LiveId" clId="{D4C755DF-E9B2-45E2-8AB8-35123570C7D2}" dt="2022-05-22T13:26:33.605" v="4014" actId="255"/>
          <ac:spMkLst>
            <pc:docMk/>
            <pc:sldMk cId="1187560052" sldId="278"/>
            <ac:spMk id="4" creationId="{019C22D2-8691-9D79-46E8-E7B57A24737E}"/>
          </ac:spMkLst>
        </pc:spChg>
        <pc:spChg chg="add del mod">
          <ac:chgData name="Roy Lamberty" userId="f10cc6e0917f4d30" providerId="LiveId" clId="{D4C755DF-E9B2-45E2-8AB8-35123570C7D2}" dt="2022-05-22T13:22:00.464" v="3984" actId="478"/>
          <ac:spMkLst>
            <pc:docMk/>
            <pc:sldMk cId="1187560052" sldId="278"/>
            <ac:spMk id="5" creationId="{135AEF67-7445-C4EB-59F4-5E14CC88B106}"/>
          </ac:spMkLst>
        </pc:spChg>
        <pc:spChg chg="add del mod">
          <ac:chgData name="Roy Lamberty" userId="f10cc6e0917f4d30" providerId="LiveId" clId="{D4C755DF-E9B2-45E2-8AB8-35123570C7D2}" dt="2022-05-16T14:03:40.276" v="1129" actId="931"/>
          <ac:spMkLst>
            <pc:docMk/>
            <pc:sldMk cId="1187560052" sldId="278"/>
            <ac:spMk id="8" creationId="{7754DCA0-30F0-550D-0BDF-0D1F12F652F9}"/>
          </ac:spMkLst>
        </pc:spChg>
        <pc:spChg chg="add">
          <ac:chgData name="Roy Lamberty" userId="f10cc6e0917f4d30" providerId="LiveId" clId="{D4C755DF-E9B2-45E2-8AB8-35123570C7D2}" dt="2022-05-22T13:26:18.712" v="4013" actId="26606"/>
          <ac:spMkLst>
            <pc:docMk/>
            <pc:sldMk cId="1187560052" sldId="278"/>
            <ac:spMk id="19" creationId="{572F6A24-139E-4EB5-86D2-431F42EF85CB}"/>
          </ac:spMkLst>
        </pc:spChg>
        <pc:spChg chg="add del">
          <ac:chgData name="Roy Lamberty" userId="f10cc6e0917f4d30" providerId="LiveId" clId="{D4C755DF-E9B2-45E2-8AB8-35123570C7D2}" dt="2022-05-16T14:09:33.107" v="1182" actId="26606"/>
          <ac:spMkLst>
            <pc:docMk/>
            <pc:sldMk cId="1187560052" sldId="278"/>
            <ac:spMk id="23" creationId="{7E61F402-3445-458A-9A2B-D28FD288390C}"/>
          </ac:spMkLst>
        </pc:spChg>
        <pc:spChg chg="add">
          <ac:chgData name="Roy Lamberty" userId="f10cc6e0917f4d30" providerId="LiveId" clId="{D4C755DF-E9B2-45E2-8AB8-35123570C7D2}" dt="2022-05-22T13:26:18.712" v="4013" actId="26606"/>
          <ac:spMkLst>
            <pc:docMk/>
            <pc:sldMk cId="1187560052" sldId="278"/>
            <ac:spMk id="27" creationId="{C9DA5B05-DD14-4860-AC45-02A8D2EE1AA5}"/>
          </ac:spMkLst>
        </pc:spChg>
        <pc:spChg chg="add del">
          <ac:chgData name="Roy Lamberty" userId="f10cc6e0917f4d30" providerId="LiveId" clId="{D4C755DF-E9B2-45E2-8AB8-35123570C7D2}" dt="2022-05-16T14:09:33.107" v="1182" actId="26606"/>
          <ac:spMkLst>
            <pc:docMk/>
            <pc:sldMk cId="1187560052" sldId="278"/>
            <ac:spMk id="44" creationId="{333F0879-3DA0-4CB8-B35E-A0AD42558191}"/>
          </ac:spMkLst>
        </pc:spChg>
        <pc:spChg chg="add del">
          <ac:chgData name="Roy Lamberty" userId="f10cc6e0917f4d30" providerId="LiveId" clId="{D4C755DF-E9B2-45E2-8AB8-35123570C7D2}" dt="2022-05-16T14:09:33.107" v="1182" actId="26606"/>
          <ac:spMkLst>
            <pc:docMk/>
            <pc:sldMk cId="1187560052" sldId="278"/>
            <ac:spMk id="46" creationId="{324D2183-F388-476E-92A9-D6639D698580}"/>
          </ac:spMkLst>
        </pc:spChg>
        <pc:spChg chg="add del">
          <ac:chgData name="Roy Lamberty" userId="f10cc6e0917f4d30" providerId="LiveId" clId="{D4C755DF-E9B2-45E2-8AB8-35123570C7D2}" dt="2022-05-16T14:09:33.107" v="1182" actId="26606"/>
          <ac:spMkLst>
            <pc:docMk/>
            <pc:sldMk cId="1187560052" sldId="278"/>
            <ac:spMk id="48" creationId="{243462E7-1698-4B21-BE89-AEFAC7C2FEFA}"/>
          </ac:spMkLst>
        </pc:spChg>
        <pc:spChg chg="add del">
          <ac:chgData name="Roy Lamberty" userId="f10cc6e0917f4d30" providerId="LiveId" clId="{D4C755DF-E9B2-45E2-8AB8-35123570C7D2}" dt="2022-05-16T14:09:33.107" v="1182" actId="26606"/>
          <ac:spMkLst>
            <pc:docMk/>
            <pc:sldMk cId="1187560052" sldId="278"/>
            <ac:spMk id="50" creationId="{6C22FCAC-D7EC-4A52-B153-FF761E2235B3}"/>
          </ac:spMkLst>
        </pc:spChg>
        <pc:grpChg chg="add">
          <ac:chgData name="Roy Lamberty" userId="f10cc6e0917f4d30" providerId="LiveId" clId="{D4C755DF-E9B2-45E2-8AB8-35123570C7D2}" dt="2022-05-22T13:26:18.712" v="4013" actId="26606"/>
          <ac:grpSpMkLst>
            <pc:docMk/>
            <pc:sldMk cId="1187560052" sldId="278"/>
            <ac:grpSpMk id="11" creationId="{DFB5D1BB-0703-437B-BD1E-1D07F8A2730B}"/>
          </ac:grpSpMkLst>
        </pc:grpChg>
        <pc:grpChg chg="add del">
          <ac:chgData name="Roy Lamberty" userId="f10cc6e0917f4d30" providerId="LiveId" clId="{D4C755DF-E9B2-45E2-8AB8-35123570C7D2}" dt="2022-05-16T14:09:33.107" v="1182" actId="26606"/>
          <ac:grpSpMkLst>
            <pc:docMk/>
            <pc:sldMk cId="1187560052" sldId="278"/>
            <ac:grpSpMk id="15" creationId="{3F6D81C7-B083-478E-82FE-089A8CB72EB8}"/>
          </ac:grpSpMkLst>
        </pc:grpChg>
        <pc:grpChg chg="add">
          <ac:chgData name="Roy Lamberty" userId="f10cc6e0917f4d30" providerId="LiveId" clId="{D4C755DF-E9B2-45E2-8AB8-35123570C7D2}" dt="2022-05-22T13:26:18.712" v="4013" actId="26606"/>
          <ac:grpSpMkLst>
            <pc:docMk/>
            <pc:sldMk cId="1187560052" sldId="278"/>
            <ac:grpSpMk id="16" creationId="{3963AE85-BE5D-4975-BACF-DDDCC9C2ACDE}"/>
          </ac:grpSpMkLst>
        </pc:grpChg>
        <pc:grpChg chg="add del">
          <ac:chgData name="Roy Lamberty" userId="f10cc6e0917f4d30" providerId="LiveId" clId="{D4C755DF-E9B2-45E2-8AB8-35123570C7D2}" dt="2022-05-16T14:09:33.107" v="1182" actId="26606"/>
          <ac:grpSpMkLst>
            <pc:docMk/>
            <pc:sldMk cId="1187560052" sldId="278"/>
            <ac:grpSpMk id="25" creationId="{A673C096-95AE-4644-B76C-1DF1B667DC44}"/>
          </ac:grpSpMkLst>
        </pc:grpChg>
        <pc:grpChg chg="add del">
          <ac:chgData name="Roy Lamberty" userId="f10cc6e0917f4d30" providerId="LiveId" clId="{D4C755DF-E9B2-45E2-8AB8-35123570C7D2}" dt="2022-05-16T14:09:33.107" v="1182" actId="26606"/>
          <ac:grpSpMkLst>
            <pc:docMk/>
            <pc:sldMk cId="1187560052" sldId="278"/>
            <ac:grpSpMk id="36" creationId="{3F6D81C7-B083-478E-82FE-089A8CB72EB8}"/>
          </ac:grpSpMkLst>
        </pc:grpChg>
        <pc:picChg chg="add del mod">
          <ac:chgData name="Roy Lamberty" userId="f10cc6e0917f4d30" providerId="LiveId" clId="{D4C755DF-E9B2-45E2-8AB8-35123570C7D2}" dt="2022-05-16T13:55:09.297" v="1030" actId="21"/>
          <ac:picMkLst>
            <pc:docMk/>
            <pc:sldMk cId="1187560052" sldId="278"/>
            <ac:picMk id="6" creationId="{2990A275-DADA-08CF-C4B7-BB12CE3690A2}"/>
          </ac:picMkLst>
        </pc:picChg>
        <pc:picChg chg="add mod">
          <ac:chgData name="Roy Lamberty" userId="f10cc6e0917f4d30" providerId="LiveId" clId="{D4C755DF-E9B2-45E2-8AB8-35123570C7D2}" dt="2022-05-22T13:26:18.712" v="4013" actId="26606"/>
          <ac:picMkLst>
            <pc:docMk/>
            <pc:sldMk cId="1187560052" sldId="278"/>
            <ac:picMk id="6" creationId="{FFB4AA18-7D9A-C92E-7FF0-36979C014700}"/>
          </ac:picMkLst>
        </pc:picChg>
        <pc:picChg chg="add del">
          <ac:chgData name="Roy Lamberty" userId="f10cc6e0917f4d30" providerId="LiveId" clId="{D4C755DF-E9B2-45E2-8AB8-35123570C7D2}" dt="2022-05-22T13:23:55.213" v="3992" actId="22"/>
          <ac:picMkLst>
            <pc:docMk/>
            <pc:sldMk cId="1187560052" sldId="278"/>
            <ac:picMk id="8" creationId="{F9EB8053-DE43-8B47-AE29-A4165312C117}"/>
          </ac:picMkLst>
        </pc:picChg>
        <pc:picChg chg="add del mod">
          <ac:chgData name="Roy Lamberty" userId="f10cc6e0917f4d30" providerId="LiveId" clId="{D4C755DF-E9B2-45E2-8AB8-35123570C7D2}" dt="2022-05-22T13:21:25.391" v="3976" actId="478"/>
          <ac:picMkLst>
            <pc:docMk/>
            <pc:sldMk cId="1187560052" sldId="278"/>
            <ac:picMk id="10" creationId="{25EB36CB-B1DB-3791-80D0-AAE1F52E464A}"/>
          </ac:picMkLst>
        </pc:picChg>
        <pc:cxnChg chg="add">
          <ac:chgData name="Roy Lamberty" userId="f10cc6e0917f4d30" providerId="LiveId" clId="{D4C755DF-E9B2-45E2-8AB8-35123570C7D2}" dt="2022-05-22T13:26:18.712" v="4013" actId="26606"/>
          <ac:cxnSpMkLst>
            <pc:docMk/>
            <pc:sldMk cId="1187560052" sldId="278"/>
            <ac:cxnSpMk id="17" creationId="{883F92AF-2403-4558-B1D7-72130A1E4BC7}"/>
          </ac:cxnSpMkLst>
        </pc:cxnChg>
        <pc:cxnChg chg="add del">
          <ac:chgData name="Roy Lamberty" userId="f10cc6e0917f4d30" providerId="LiveId" clId="{D4C755DF-E9B2-45E2-8AB8-35123570C7D2}" dt="2022-05-16T14:09:33.107" v="1182" actId="26606"/>
          <ac:cxnSpMkLst>
            <pc:docMk/>
            <pc:sldMk cId="1187560052" sldId="278"/>
            <ac:cxnSpMk id="21" creationId="{F06B54F2-CD11-4359-A7D6-DA7C76C091A6}"/>
          </ac:cxnSpMkLst>
        </pc:cxnChg>
        <pc:cxnChg chg="add">
          <ac:chgData name="Roy Lamberty" userId="f10cc6e0917f4d30" providerId="LiveId" clId="{D4C755DF-E9B2-45E2-8AB8-35123570C7D2}" dt="2022-05-22T13:26:18.712" v="4013" actId="26606"/>
          <ac:cxnSpMkLst>
            <pc:docMk/>
            <pc:sldMk cId="1187560052" sldId="278"/>
            <ac:cxnSpMk id="29" creationId="{36BE37AC-AD36-4C42-9B8C-C5500F4E7C63}"/>
          </ac:cxnSpMkLst>
        </pc:cxnChg>
        <pc:cxnChg chg="add del">
          <ac:chgData name="Roy Lamberty" userId="f10cc6e0917f4d30" providerId="LiveId" clId="{D4C755DF-E9B2-45E2-8AB8-35123570C7D2}" dt="2022-05-16T14:09:33.107" v="1182" actId="26606"/>
          <ac:cxnSpMkLst>
            <pc:docMk/>
            <pc:sldMk cId="1187560052" sldId="278"/>
            <ac:cxnSpMk id="31" creationId="{2BE880E9-2B86-4CDB-B5B7-308745CDD19D}"/>
          </ac:cxnSpMkLst>
        </pc:cxnChg>
        <pc:cxnChg chg="add del">
          <ac:chgData name="Roy Lamberty" userId="f10cc6e0917f4d30" providerId="LiveId" clId="{D4C755DF-E9B2-45E2-8AB8-35123570C7D2}" dt="2022-05-16T14:09:33.107" v="1182" actId="26606"/>
          <ac:cxnSpMkLst>
            <pc:docMk/>
            <pc:sldMk cId="1187560052" sldId="278"/>
            <ac:cxnSpMk id="42" creationId="{F06B54F2-CD11-4359-A7D6-DA7C76C091A6}"/>
          </ac:cxnSpMkLst>
        </pc:cxnChg>
      </pc:sldChg>
      <pc:sldChg chg="new del">
        <pc:chgData name="Roy Lamberty" userId="f10cc6e0917f4d30" providerId="LiveId" clId="{D4C755DF-E9B2-45E2-8AB8-35123570C7D2}" dt="2022-05-16T14:11:00.181" v="1189" actId="47"/>
        <pc:sldMkLst>
          <pc:docMk/>
          <pc:sldMk cId="2951241513" sldId="279"/>
        </pc:sldMkLst>
      </pc:sldChg>
      <pc:sldChg chg="modSp new del mod">
        <pc:chgData name="Roy Lamberty" userId="f10cc6e0917f4d30" providerId="LiveId" clId="{D4C755DF-E9B2-45E2-8AB8-35123570C7D2}" dt="2022-05-17T00:17:20.897" v="3950" actId="47"/>
        <pc:sldMkLst>
          <pc:docMk/>
          <pc:sldMk cId="3448359549" sldId="279"/>
        </pc:sldMkLst>
        <pc:spChg chg="mod">
          <ac:chgData name="Roy Lamberty" userId="f10cc6e0917f4d30" providerId="LiveId" clId="{D4C755DF-E9B2-45E2-8AB8-35123570C7D2}" dt="2022-05-16T14:11:22.314" v="1210" actId="20577"/>
          <ac:spMkLst>
            <pc:docMk/>
            <pc:sldMk cId="3448359549" sldId="279"/>
            <ac:spMk id="2" creationId="{51B13C91-A1BC-8E14-A629-6A5C5F204931}"/>
          </ac:spMkLst>
        </pc:spChg>
      </pc:sldChg>
      <pc:sldChg chg="new del">
        <pc:chgData name="Roy Lamberty" userId="f10cc6e0917f4d30" providerId="LiveId" clId="{D4C755DF-E9B2-45E2-8AB8-35123570C7D2}" dt="2022-05-16T14:11:08.581" v="1191" actId="47"/>
        <pc:sldMkLst>
          <pc:docMk/>
          <pc:sldMk cId="3822381811" sldId="279"/>
        </pc:sldMkLst>
      </pc:sldChg>
      <pc:sldChg chg="addSp new del">
        <pc:chgData name="Roy Lamberty" userId="f10cc6e0917f4d30" providerId="LiveId" clId="{D4C755DF-E9B2-45E2-8AB8-35123570C7D2}" dt="2022-05-16T14:24:18.633" v="1213" actId="47"/>
        <pc:sldMkLst>
          <pc:docMk/>
          <pc:sldMk cId="1017393285" sldId="280"/>
        </pc:sldMkLst>
        <pc:picChg chg="add">
          <ac:chgData name="Roy Lamberty" userId="f10cc6e0917f4d30" providerId="LiveId" clId="{D4C755DF-E9B2-45E2-8AB8-35123570C7D2}" dt="2022-05-16T14:23:57.487" v="1212"/>
          <ac:picMkLst>
            <pc:docMk/>
            <pc:sldMk cId="1017393285" sldId="280"/>
            <ac:picMk id="2" creationId="{A7D2ACAA-E4AC-B16A-4E7D-FB70531B0740}"/>
          </ac:picMkLst>
        </pc:picChg>
      </pc:sldChg>
      <pc:sldChg chg="addSp delSp modSp new mod setBg">
        <pc:chgData name="Roy Lamberty" userId="f10cc6e0917f4d30" providerId="LiveId" clId="{D4C755DF-E9B2-45E2-8AB8-35123570C7D2}" dt="2022-05-16T14:27:29.044" v="1232" actId="14100"/>
        <pc:sldMkLst>
          <pc:docMk/>
          <pc:sldMk cId="2329103283" sldId="280"/>
        </pc:sldMkLst>
        <pc:spChg chg="add">
          <ac:chgData name="Roy Lamberty" userId="f10cc6e0917f4d30" providerId="LiveId" clId="{D4C755DF-E9B2-45E2-8AB8-35123570C7D2}" dt="2022-05-16T14:26:53.756" v="1222" actId="26606"/>
          <ac:spMkLst>
            <pc:docMk/>
            <pc:sldMk cId="2329103283" sldId="280"/>
            <ac:spMk id="4" creationId="{4434DCA8-BC57-40AE-94D7-754460957E7F}"/>
          </ac:spMkLst>
        </pc:spChg>
        <pc:spChg chg="add">
          <ac:chgData name="Roy Lamberty" userId="f10cc6e0917f4d30" providerId="LiveId" clId="{D4C755DF-E9B2-45E2-8AB8-35123570C7D2}" dt="2022-05-16T14:26:53.756" v="1222" actId="26606"/>
          <ac:spMkLst>
            <pc:docMk/>
            <pc:sldMk cId="2329103283" sldId="280"/>
            <ac:spMk id="6" creationId="{D43CA6E1-DE85-4998-B1CA-2B617EDF60F8}"/>
          </ac:spMkLst>
        </pc:spChg>
        <pc:spChg chg="add del">
          <ac:chgData name="Roy Lamberty" userId="f10cc6e0917f4d30" providerId="LiveId" clId="{D4C755DF-E9B2-45E2-8AB8-35123570C7D2}" dt="2022-05-16T14:26:31.132" v="1217" actId="26606"/>
          <ac:spMkLst>
            <pc:docMk/>
            <pc:sldMk cId="2329103283" sldId="280"/>
            <ac:spMk id="7" creationId="{4434DCA8-BC57-40AE-94D7-754460957E7F}"/>
          </ac:spMkLst>
        </pc:spChg>
        <pc:spChg chg="add del">
          <ac:chgData name="Roy Lamberty" userId="f10cc6e0917f4d30" providerId="LiveId" clId="{D4C755DF-E9B2-45E2-8AB8-35123570C7D2}" dt="2022-05-16T14:26:31.132" v="1217" actId="26606"/>
          <ac:spMkLst>
            <pc:docMk/>
            <pc:sldMk cId="2329103283" sldId="280"/>
            <ac:spMk id="11" creationId="{D43CA6E1-DE85-4998-B1CA-2B617EDF60F8}"/>
          </ac:spMkLst>
        </pc:spChg>
        <pc:spChg chg="add del">
          <ac:chgData name="Roy Lamberty" userId="f10cc6e0917f4d30" providerId="LiveId" clId="{D4C755DF-E9B2-45E2-8AB8-35123570C7D2}" dt="2022-05-16T14:26:39.564" v="1219" actId="26606"/>
          <ac:spMkLst>
            <pc:docMk/>
            <pc:sldMk cId="2329103283" sldId="280"/>
            <ac:spMk id="17" creationId="{DC1875E5-3E3D-49D0-A84D-62C1DE8DE71B}"/>
          </ac:spMkLst>
        </pc:spChg>
        <pc:spChg chg="add del">
          <ac:chgData name="Roy Lamberty" userId="f10cc6e0917f4d30" providerId="LiveId" clId="{D4C755DF-E9B2-45E2-8AB8-35123570C7D2}" dt="2022-05-16T14:26:39.564" v="1219" actId="26606"/>
          <ac:spMkLst>
            <pc:docMk/>
            <pc:sldMk cId="2329103283" sldId="280"/>
            <ac:spMk id="18" creationId="{72E3803C-85E6-4CB3-8361-219B2398D9F3}"/>
          </ac:spMkLst>
        </pc:spChg>
        <pc:picChg chg="add del mod">
          <ac:chgData name="Roy Lamberty" userId="f10cc6e0917f4d30" providerId="LiveId" clId="{D4C755DF-E9B2-45E2-8AB8-35123570C7D2}" dt="2022-05-16T14:27:29.044" v="1232" actId="14100"/>
          <ac:picMkLst>
            <pc:docMk/>
            <pc:sldMk cId="2329103283" sldId="280"/>
            <ac:picMk id="2" creationId="{926A5C5E-84D9-2C12-3722-5C7A48A8C5B7}"/>
          </ac:picMkLst>
        </pc:picChg>
        <pc:picChg chg="add">
          <ac:chgData name="Roy Lamberty" userId="f10cc6e0917f4d30" providerId="LiveId" clId="{D4C755DF-E9B2-45E2-8AB8-35123570C7D2}" dt="2022-05-16T14:26:53.756" v="1222" actId="26606"/>
          <ac:picMkLst>
            <pc:docMk/>
            <pc:sldMk cId="2329103283" sldId="280"/>
            <ac:picMk id="5" creationId="{E93A23A1-FB7B-4C57-8240-0B6015C11161}"/>
          </ac:picMkLst>
        </pc:picChg>
        <pc:picChg chg="add">
          <ac:chgData name="Roy Lamberty" userId="f10cc6e0917f4d30" providerId="LiveId" clId="{D4C755DF-E9B2-45E2-8AB8-35123570C7D2}" dt="2022-05-16T14:26:53.756" v="1222" actId="26606"/>
          <ac:picMkLst>
            <pc:docMk/>
            <pc:sldMk cId="2329103283" sldId="280"/>
            <ac:picMk id="8" creationId="{AD162A3C-D7A8-4B2A-94B1-73192CBC573B}"/>
          </ac:picMkLst>
        </pc:picChg>
        <pc:picChg chg="add del">
          <ac:chgData name="Roy Lamberty" userId="f10cc6e0917f4d30" providerId="LiveId" clId="{D4C755DF-E9B2-45E2-8AB8-35123570C7D2}" dt="2022-05-16T14:26:31.132" v="1217" actId="26606"/>
          <ac:picMkLst>
            <pc:docMk/>
            <pc:sldMk cId="2329103283" sldId="280"/>
            <ac:picMk id="9" creationId="{E93A23A1-FB7B-4C57-8240-0B6015C11161}"/>
          </ac:picMkLst>
        </pc:picChg>
        <pc:picChg chg="add">
          <ac:chgData name="Roy Lamberty" userId="f10cc6e0917f4d30" providerId="LiveId" clId="{D4C755DF-E9B2-45E2-8AB8-35123570C7D2}" dt="2022-05-16T14:26:53.756" v="1222" actId="26606"/>
          <ac:picMkLst>
            <pc:docMk/>
            <pc:sldMk cId="2329103283" sldId="280"/>
            <ac:picMk id="10" creationId="{6B8F1012-6DEE-4829-9F32-620A71109464}"/>
          </ac:picMkLst>
        </pc:picChg>
        <pc:picChg chg="add del">
          <ac:chgData name="Roy Lamberty" userId="f10cc6e0917f4d30" providerId="LiveId" clId="{D4C755DF-E9B2-45E2-8AB8-35123570C7D2}" dt="2022-05-16T14:26:31.132" v="1217" actId="26606"/>
          <ac:picMkLst>
            <pc:docMk/>
            <pc:sldMk cId="2329103283" sldId="280"/>
            <ac:picMk id="13" creationId="{AD162A3C-D7A8-4B2A-94B1-73192CBC573B}"/>
          </ac:picMkLst>
        </pc:picChg>
        <pc:picChg chg="add del">
          <ac:chgData name="Roy Lamberty" userId="f10cc6e0917f4d30" providerId="LiveId" clId="{D4C755DF-E9B2-45E2-8AB8-35123570C7D2}" dt="2022-05-16T14:26:31.132" v="1217" actId="26606"/>
          <ac:picMkLst>
            <pc:docMk/>
            <pc:sldMk cId="2329103283" sldId="280"/>
            <ac:picMk id="15" creationId="{6B8F1012-6DEE-4829-9F32-620A71109464}"/>
          </ac:picMkLst>
        </pc:picChg>
      </pc:sldChg>
      <pc:sldChg chg="addSp delSp modSp new mod ord">
        <pc:chgData name="Roy Lamberty" userId="f10cc6e0917f4d30" providerId="LiveId" clId="{D4C755DF-E9B2-45E2-8AB8-35123570C7D2}" dt="2022-05-16T23:09:54.746" v="3144" actId="20577"/>
        <pc:sldMkLst>
          <pc:docMk/>
          <pc:sldMk cId="2447093817" sldId="281"/>
        </pc:sldMkLst>
        <pc:spChg chg="mod">
          <ac:chgData name="Roy Lamberty" userId="f10cc6e0917f4d30" providerId="LiveId" clId="{D4C755DF-E9B2-45E2-8AB8-35123570C7D2}" dt="2022-05-16T21:15:04.064" v="1257" actId="20577"/>
          <ac:spMkLst>
            <pc:docMk/>
            <pc:sldMk cId="2447093817" sldId="281"/>
            <ac:spMk id="2" creationId="{C69DD65A-43B1-5ADC-E19C-D8FE9032D8CF}"/>
          </ac:spMkLst>
        </pc:spChg>
        <pc:spChg chg="del">
          <ac:chgData name="Roy Lamberty" userId="f10cc6e0917f4d30" providerId="LiveId" clId="{D4C755DF-E9B2-45E2-8AB8-35123570C7D2}" dt="2022-05-16T22:32:42.652" v="2551" actId="478"/>
          <ac:spMkLst>
            <pc:docMk/>
            <pc:sldMk cId="2447093817" sldId="281"/>
            <ac:spMk id="3" creationId="{D4146E67-FE10-7E4C-6A5D-DCE2B627B1E5}"/>
          </ac:spMkLst>
        </pc:spChg>
        <pc:spChg chg="mod">
          <ac:chgData name="Roy Lamberty" userId="f10cc6e0917f4d30" providerId="LiveId" clId="{D4C755DF-E9B2-45E2-8AB8-35123570C7D2}" dt="2022-05-16T23:09:54.746" v="3144" actId="20577"/>
          <ac:spMkLst>
            <pc:docMk/>
            <pc:sldMk cId="2447093817" sldId="281"/>
            <ac:spMk id="4" creationId="{CC708C9B-7D07-D1B5-F490-F7EF29477D51}"/>
          </ac:spMkLst>
        </pc:spChg>
        <pc:spChg chg="del mod">
          <ac:chgData name="Roy Lamberty" userId="f10cc6e0917f4d30" providerId="LiveId" clId="{D4C755DF-E9B2-45E2-8AB8-35123570C7D2}" dt="2022-05-16T22:39:28.536" v="2672" actId="478"/>
          <ac:spMkLst>
            <pc:docMk/>
            <pc:sldMk cId="2447093817" sldId="281"/>
            <ac:spMk id="5" creationId="{225CA7FE-FFFC-D4E0-6954-163C85EACBA4}"/>
          </ac:spMkLst>
        </pc:spChg>
        <pc:spChg chg="mod">
          <ac:chgData name="Roy Lamberty" userId="f10cc6e0917f4d30" providerId="LiveId" clId="{D4C755DF-E9B2-45E2-8AB8-35123570C7D2}" dt="2022-05-16T23:07:48.786" v="3121" actId="20577"/>
          <ac:spMkLst>
            <pc:docMk/>
            <pc:sldMk cId="2447093817" sldId="281"/>
            <ac:spMk id="6" creationId="{7F1FA7FE-3A5C-F948-4110-FBEE9EFAC8BE}"/>
          </ac:spMkLst>
        </pc:spChg>
        <pc:picChg chg="add mod">
          <ac:chgData name="Roy Lamberty" userId="f10cc6e0917f4d30" providerId="LiveId" clId="{D4C755DF-E9B2-45E2-8AB8-35123570C7D2}" dt="2022-05-16T22:54:57.129" v="2989" actId="1076"/>
          <ac:picMkLst>
            <pc:docMk/>
            <pc:sldMk cId="2447093817" sldId="281"/>
            <ac:picMk id="7" creationId="{2CE6166E-91B9-EF2E-5588-28C2ABA07D84}"/>
          </ac:picMkLst>
        </pc:picChg>
      </pc:sldChg>
      <pc:sldChg chg="new del">
        <pc:chgData name="Roy Lamberty" userId="f10cc6e0917f4d30" providerId="LiveId" clId="{D4C755DF-E9B2-45E2-8AB8-35123570C7D2}" dt="2022-05-16T21:14:29.266" v="1235" actId="47"/>
        <pc:sldMkLst>
          <pc:docMk/>
          <pc:sldMk cId="4263033947" sldId="281"/>
        </pc:sldMkLst>
      </pc:sldChg>
      <pc:sldChg chg="addSp delSp modSp new mod">
        <pc:chgData name="Roy Lamberty" userId="f10cc6e0917f4d30" providerId="LiveId" clId="{D4C755DF-E9B2-45E2-8AB8-35123570C7D2}" dt="2022-05-16T22:12:29.278" v="2264" actId="1076"/>
        <pc:sldMkLst>
          <pc:docMk/>
          <pc:sldMk cId="2338993452" sldId="282"/>
        </pc:sldMkLst>
        <pc:spChg chg="mod">
          <ac:chgData name="Roy Lamberty" userId="f10cc6e0917f4d30" providerId="LiveId" clId="{D4C755DF-E9B2-45E2-8AB8-35123570C7D2}" dt="2022-05-16T22:10:47.447" v="2242" actId="207"/>
          <ac:spMkLst>
            <pc:docMk/>
            <pc:sldMk cId="2338993452" sldId="282"/>
            <ac:spMk id="2" creationId="{FA331EEB-2A92-9B78-3801-24B5BEAC0820}"/>
          </ac:spMkLst>
        </pc:spChg>
        <pc:spChg chg="add del mod">
          <ac:chgData name="Roy Lamberty" userId="f10cc6e0917f4d30" providerId="LiveId" clId="{D4C755DF-E9B2-45E2-8AB8-35123570C7D2}" dt="2022-05-16T22:04:40.864" v="2196" actId="26606"/>
          <ac:spMkLst>
            <pc:docMk/>
            <pc:sldMk cId="2338993452" sldId="282"/>
            <ac:spMk id="4" creationId="{63690F80-D767-C919-E7C0-AC4E7316A444}"/>
          </ac:spMkLst>
        </pc:spChg>
        <pc:spChg chg="add mod">
          <ac:chgData name="Roy Lamberty" userId="f10cc6e0917f4d30" providerId="LiveId" clId="{D4C755DF-E9B2-45E2-8AB8-35123570C7D2}" dt="2022-05-16T22:12:29.278" v="2264" actId="1076"/>
          <ac:spMkLst>
            <pc:docMk/>
            <pc:sldMk cId="2338993452" sldId="282"/>
            <ac:spMk id="19" creationId="{E7C5E675-9550-9829-8A70-691D995788FB}"/>
          </ac:spMkLst>
        </pc:spChg>
        <pc:graphicFrameChg chg="add del mod">
          <ac:chgData name="Roy Lamberty" userId="f10cc6e0917f4d30" providerId="LiveId" clId="{D4C755DF-E9B2-45E2-8AB8-35123570C7D2}" dt="2022-05-16T22:11:17.382" v="2244" actId="20577"/>
          <ac:graphicFrameMkLst>
            <pc:docMk/>
            <pc:sldMk cId="2338993452" sldId="282"/>
            <ac:graphicFrameMk id="20" creationId="{C9F7E0F7-CAC4-D0EE-2D53-91CCCFD7EA1B}"/>
          </ac:graphicFrameMkLst>
        </pc:graphicFrameChg>
        <pc:picChg chg="add del mod">
          <ac:chgData name="Roy Lamberty" userId="f10cc6e0917f4d30" providerId="LiveId" clId="{D4C755DF-E9B2-45E2-8AB8-35123570C7D2}" dt="2022-05-16T21:53:19.531" v="2139" actId="478"/>
          <ac:picMkLst>
            <pc:docMk/>
            <pc:sldMk cId="2338993452" sldId="282"/>
            <ac:picMk id="3" creationId="{9CF29E73-61DF-7D1F-254D-1161ABC70F1D}"/>
          </ac:picMkLst>
        </pc:picChg>
        <pc:picChg chg="add mod modCrop">
          <ac:chgData name="Roy Lamberty" userId="f10cc6e0917f4d30" providerId="LiveId" clId="{D4C755DF-E9B2-45E2-8AB8-35123570C7D2}" dt="2022-05-16T22:04:40.864" v="2196" actId="26606"/>
          <ac:picMkLst>
            <pc:docMk/>
            <pc:sldMk cId="2338993452" sldId="282"/>
            <ac:picMk id="5" creationId="{7CDC5864-4AF9-90DA-B206-1828B7B3B184}"/>
          </ac:picMkLst>
        </pc:picChg>
        <pc:inkChg chg="add mod">
          <ac:chgData name="Roy Lamberty" userId="f10cc6e0917f4d30" providerId="LiveId" clId="{D4C755DF-E9B2-45E2-8AB8-35123570C7D2}" dt="2022-05-16T22:04:40.864" v="2196" actId="26606"/>
          <ac:inkMkLst>
            <pc:docMk/>
            <pc:sldMk cId="2338993452" sldId="282"/>
            <ac:inkMk id="6" creationId="{8F225F74-9B02-7AF1-C76D-AAF657BDF56E}"/>
          </ac:inkMkLst>
        </pc:inkChg>
        <pc:inkChg chg="add mod">
          <ac:chgData name="Roy Lamberty" userId="f10cc6e0917f4d30" providerId="LiveId" clId="{D4C755DF-E9B2-45E2-8AB8-35123570C7D2}" dt="2022-05-16T22:04:40.864" v="2196" actId="26606"/>
          <ac:inkMkLst>
            <pc:docMk/>
            <pc:sldMk cId="2338993452" sldId="282"/>
            <ac:inkMk id="7" creationId="{F25DF17B-3839-CB26-8B19-8DE77D1FAE50}"/>
          </ac:inkMkLst>
        </pc:inkChg>
        <pc:inkChg chg="add mod">
          <ac:chgData name="Roy Lamberty" userId="f10cc6e0917f4d30" providerId="LiveId" clId="{D4C755DF-E9B2-45E2-8AB8-35123570C7D2}" dt="2022-05-16T22:04:40.864" v="2196" actId="26606"/>
          <ac:inkMkLst>
            <pc:docMk/>
            <pc:sldMk cId="2338993452" sldId="282"/>
            <ac:inkMk id="8" creationId="{039AE79B-5AE1-3009-5153-664008CC10F4}"/>
          </ac:inkMkLst>
        </pc:inkChg>
        <pc:inkChg chg="add del">
          <ac:chgData name="Roy Lamberty" userId="f10cc6e0917f4d30" providerId="LiveId" clId="{D4C755DF-E9B2-45E2-8AB8-35123570C7D2}" dt="2022-05-16T21:58:12.481" v="2164" actId="9405"/>
          <ac:inkMkLst>
            <pc:docMk/>
            <pc:sldMk cId="2338993452" sldId="282"/>
            <ac:inkMk id="9" creationId="{6FA3D5A9-A3DC-00F3-49B8-E7FD44B2B215}"/>
          </ac:inkMkLst>
        </pc:inkChg>
        <pc:inkChg chg="add del">
          <ac:chgData name="Roy Lamberty" userId="f10cc6e0917f4d30" providerId="LiveId" clId="{D4C755DF-E9B2-45E2-8AB8-35123570C7D2}" dt="2022-05-16T21:58:11.231" v="2163" actId="9405"/>
          <ac:inkMkLst>
            <pc:docMk/>
            <pc:sldMk cId="2338993452" sldId="282"/>
            <ac:inkMk id="10" creationId="{CE5B108C-3B91-2B45-8AAD-59CA0119C3CD}"/>
          </ac:inkMkLst>
        </pc:inkChg>
        <pc:inkChg chg="add del">
          <ac:chgData name="Roy Lamberty" userId="f10cc6e0917f4d30" providerId="LiveId" clId="{D4C755DF-E9B2-45E2-8AB8-35123570C7D2}" dt="2022-05-16T21:58:10.226" v="2162" actId="9405"/>
          <ac:inkMkLst>
            <pc:docMk/>
            <pc:sldMk cId="2338993452" sldId="282"/>
            <ac:inkMk id="11" creationId="{911561FB-8881-3A8D-F415-FF252156254F}"/>
          </ac:inkMkLst>
        </pc:inkChg>
        <pc:inkChg chg="add del">
          <ac:chgData name="Roy Lamberty" userId="f10cc6e0917f4d30" providerId="LiveId" clId="{D4C755DF-E9B2-45E2-8AB8-35123570C7D2}" dt="2022-05-16T21:58:09.630" v="2161" actId="9405"/>
          <ac:inkMkLst>
            <pc:docMk/>
            <pc:sldMk cId="2338993452" sldId="282"/>
            <ac:inkMk id="12" creationId="{3C5E4D1A-ACA0-A755-1422-00A8B4EAB2C3}"/>
          </ac:inkMkLst>
        </pc:inkChg>
        <pc:inkChg chg="add del">
          <ac:chgData name="Roy Lamberty" userId="f10cc6e0917f4d30" providerId="LiveId" clId="{D4C755DF-E9B2-45E2-8AB8-35123570C7D2}" dt="2022-05-16T21:58:09.027" v="2160" actId="9405"/>
          <ac:inkMkLst>
            <pc:docMk/>
            <pc:sldMk cId="2338993452" sldId="282"/>
            <ac:inkMk id="13" creationId="{FE65FE88-B65E-29B0-17E5-AF5C9313F04A}"/>
          </ac:inkMkLst>
        </pc:inkChg>
        <pc:inkChg chg="add del">
          <ac:chgData name="Roy Lamberty" userId="f10cc6e0917f4d30" providerId="LiveId" clId="{D4C755DF-E9B2-45E2-8AB8-35123570C7D2}" dt="2022-05-16T21:58:08.461" v="2159" actId="9405"/>
          <ac:inkMkLst>
            <pc:docMk/>
            <pc:sldMk cId="2338993452" sldId="282"/>
            <ac:inkMk id="14" creationId="{844234FA-20DD-79E1-D9BF-1A8A03E4BF17}"/>
          </ac:inkMkLst>
        </pc:inkChg>
        <pc:inkChg chg="add del">
          <ac:chgData name="Roy Lamberty" userId="f10cc6e0917f4d30" providerId="LiveId" clId="{D4C755DF-E9B2-45E2-8AB8-35123570C7D2}" dt="2022-05-16T21:58:17.966" v="2166" actId="9405"/>
          <ac:inkMkLst>
            <pc:docMk/>
            <pc:sldMk cId="2338993452" sldId="282"/>
            <ac:inkMk id="15" creationId="{5FEA2673-F75D-817A-958F-C2212F5F50F8}"/>
          </ac:inkMkLst>
        </pc:inkChg>
        <pc:inkChg chg="add del">
          <ac:chgData name="Roy Lamberty" userId="f10cc6e0917f4d30" providerId="LiveId" clId="{D4C755DF-E9B2-45E2-8AB8-35123570C7D2}" dt="2022-05-16T21:59:00.711" v="2168" actId="9405"/>
          <ac:inkMkLst>
            <pc:docMk/>
            <pc:sldMk cId="2338993452" sldId="282"/>
            <ac:inkMk id="16" creationId="{46B0B5C3-66DA-DC3F-1AD1-C96CF840E112}"/>
          </ac:inkMkLst>
        </pc:inkChg>
        <pc:inkChg chg="add del">
          <ac:chgData name="Roy Lamberty" userId="f10cc6e0917f4d30" providerId="LiveId" clId="{D4C755DF-E9B2-45E2-8AB8-35123570C7D2}" dt="2022-05-16T22:01:45.843" v="2192" actId="9405"/>
          <ac:inkMkLst>
            <pc:docMk/>
            <pc:sldMk cId="2338993452" sldId="282"/>
            <ac:inkMk id="17" creationId="{EAF73F14-C3A0-D93D-A9A3-092390E58F26}"/>
          </ac:inkMkLst>
        </pc:inkChg>
        <pc:inkChg chg="add mod">
          <ac:chgData name="Roy Lamberty" userId="f10cc6e0917f4d30" providerId="LiveId" clId="{D4C755DF-E9B2-45E2-8AB8-35123570C7D2}" dt="2022-05-16T22:04:40.864" v="2196" actId="26606"/>
          <ac:inkMkLst>
            <pc:docMk/>
            <pc:sldMk cId="2338993452" sldId="282"/>
            <ac:inkMk id="18" creationId="{17691A92-F9BA-579E-6F45-E664FEA43CFA}"/>
          </ac:inkMkLst>
        </pc:inkChg>
      </pc:sldChg>
      <pc:sldChg chg="addSp delSp modSp new mod setBg setClrOvrMap">
        <pc:chgData name="Roy Lamberty" userId="f10cc6e0917f4d30" providerId="LiveId" clId="{D4C755DF-E9B2-45E2-8AB8-35123570C7D2}" dt="2022-05-22T13:55:30.258" v="4668" actId="1076"/>
        <pc:sldMkLst>
          <pc:docMk/>
          <pc:sldMk cId="3252000903" sldId="283"/>
        </pc:sldMkLst>
        <pc:spChg chg="mod ord">
          <ac:chgData name="Roy Lamberty" userId="f10cc6e0917f4d30" providerId="LiveId" clId="{D4C755DF-E9B2-45E2-8AB8-35123570C7D2}" dt="2022-05-22T13:47:20.846" v="4497" actId="20577"/>
          <ac:spMkLst>
            <pc:docMk/>
            <pc:sldMk cId="3252000903" sldId="283"/>
            <ac:spMk id="2" creationId="{61E5DB19-FD16-3898-D396-CE9A633628CC}"/>
          </ac:spMkLst>
        </pc:spChg>
        <pc:spChg chg="add del mod ord">
          <ac:chgData name="Roy Lamberty" userId="f10cc6e0917f4d30" providerId="LiveId" clId="{D4C755DF-E9B2-45E2-8AB8-35123570C7D2}" dt="2022-05-22T13:47:07.745" v="4488" actId="26606"/>
          <ac:spMkLst>
            <pc:docMk/>
            <pc:sldMk cId="3252000903" sldId="283"/>
            <ac:spMk id="3" creationId="{6514D595-CBA1-19CF-2B23-D286BE7DE62B}"/>
          </ac:spMkLst>
        </pc:spChg>
        <pc:spChg chg="add">
          <ac:chgData name="Roy Lamberty" userId="f10cc6e0917f4d30" providerId="LiveId" clId="{D4C755DF-E9B2-45E2-8AB8-35123570C7D2}" dt="2022-05-22T13:47:07.745" v="4488" actId="26606"/>
          <ac:spMkLst>
            <pc:docMk/>
            <pc:sldMk cId="3252000903" sldId="283"/>
            <ac:spMk id="10" creationId="{572F6A24-139E-4EB5-86D2-431F42EF85CB}"/>
          </ac:spMkLst>
        </pc:spChg>
        <pc:spChg chg="add del">
          <ac:chgData name="Roy Lamberty" userId="f10cc6e0917f4d30" providerId="LiveId" clId="{D4C755DF-E9B2-45E2-8AB8-35123570C7D2}" dt="2022-05-17T00:08:22.226" v="3809" actId="26606"/>
          <ac:spMkLst>
            <pc:docMk/>
            <pc:sldMk cId="3252000903" sldId="283"/>
            <ac:spMk id="11" creationId="{ED67D537-2E3B-4FA8-95C1-D7E02265DE8E}"/>
          </ac:spMkLst>
        </pc:spChg>
        <pc:spChg chg="add del">
          <ac:chgData name="Roy Lamberty" userId="f10cc6e0917f4d30" providerId="LiveId" clId="{D4C755DF-E9B2-45E2-8AB8-35123570C7D2}" dt="2022-05-17T00:08:22.226" v="3809" actId="26606"/>
          <ac:spMkLst>
            <pc:docMk/>
            <pc:sldMk cId="3252000903" sldId="283"/>
            <ac:spMk id="13" creationId="{AC4DC467-7891-443B-84EA-66A43A3AC1F8}"/>
          </ac:spMkLst>
        </pc:spChg>
        <pc:spChg chg="add del">
          <ac:chgData name="Roy Lamberty" userId="f10cc6e0917f4d30" providerId="LiveId" clId="{D4C755DF-E9B2-45E2-8AB8-35123570C7D2}" dt="2022-05-17T00:08:22.226" v="3809" actId="26606"/>
          <ac:spMkLst>
            <pc:docMk/>
            <pc:sldMk cId="3252000903" sldId="283"/>
            <ac:spMk id="15" creationId="{C4CA33FD-D0C5-4C9F-B64A-AC7E224E1508}"/>
          </ac:spMkLst>
        </pc:spChg>
        <pc:spChg chg="add">
          <ac:chgData name="Roy Lamberty" userId="f10cc6e0917f4d30" providerId="LiveId" clId="{D4C755DF-E9B2-45E2-8AB8-35123570C7D2}" dt="2022-05-22T13:47:07.745" v="4488" actId="26606"/>
          <ac:spMkLst>
            <pc:docMk/>
            <pc:sldMk cId="3252000903" sldId="283"/>
            <ac:spMk id="22" creationId="{C9DA5B05-DD14-4860-AC45-02A8D2EE1AA5}"/>
          </ac:spMkLst>
        </pc:spChg>
        <pc:spChg chg="add mod">
          <ac:chgData name="Roy Lamberty" userId="f10cc6e0917f4d30" providerId="LiveId" clId="{D4C755DF-E9B2-45E2-8AB8-35123570C7D2}" dt="2022-05-22T13:55:30.258" v="4668" actId="1076"/>
          <ac:spMkLst>
            <pc:docMk/>
            <pc:sldMk cId="3252000903" sldId="283"/>
            <ac:spMk id="24" creationId="{6514D595-CBA1-19CF-2B23-D286BE7DE62B}"/>
          </ac:spMkLst>
        </pc:spChg>
        <pc:spChg chg="add del">
          <ac:chgData name="Roy Lamberty" userId="f10cc6e0917f4d30" providerId="LiveId" clId="{D4C755DF-E9B2-45E2-8AB8-35123570C7D2}" dt="2022-05-17T00:09:06.530" v="3823" actId="26606"/>
          <ac:spMkLst>
            <pc:docMk/>
            <pc:sldMk cId="3252000903" sldId="283"/>
            <ac:spMk id="25" creationId="{11C7711F-3983-4AB1-AFDE-96F7C06514D3}"/>
          </ac:spMkLst>
        </pc:spChg>
        <pc:spChg chg="add del">
          <ac:chgData name="Roy Lamberty" userId="f10cc6e0917f4d30" providerId="LiveId" clId="{D4C755DF-E9B2-45E2-8AB8-35123570C7D2}" dt="2022-05-17T00:09:06.530" v="3823" actId="26606"/>
          <ac:spMkLst>
            <pc:docMk/>
            <pc:sldMk cId="3252000903" sldId="283"/>
            <ac:spMk id="29" creationId="{B3085476-B49E-49ED-87D2-1165E69D2605}"/>
          </ac:spMkLst>
        </pc:spChg>
        <pc:spChg chg="add del">
          <ac:chgData name="Roy Lamberty" userId="f10cc6e0917f4d30" providerId="LiveId" clId="{D4C755DF-E9B2-45E2-8AB8-35123570C7D2}" dt="2022-05-17T00:09:06.492" v="3822" actId="26606"/>
          <ac:spMkLst>
            <pc:docMk/>
            <pc:sldMk cId="3252000903" sldId="283"/>
            <ac:spMk id="34" creationId="{8243CDD5-F82E-454F-8486-578A477A8670}"/>
          </ac:spMkLst>
        </pc:spChg>
        <pc:spChg chg="add del">
          <ac:chgData name="Roy Lamberty" userId="f10cc6e0917f4d30" providerId="LiveId" clId="{D4C755DF-E9B2-45E2-8AB8-35123570C7D2}" dt="2022-05-17T00:09:06.492" v="3822" actId="26606"/>
          <ac:spMkLst>
            <pc:docMk/>
            <pc:sldMk cId="3252000903" sldId="283"/>
            <ac:spMk id="36" creationId="{125408EF-EA7D-413B-B27F-B1FCD06FAC6D}"/>
          </ac:spMkLst>
        </pc:spChg>
        <pc:spChg chg="add del">
          <ac:chgData name="Roy Lamberty" userId="f10cc6e0917f4d30" providerId="LiveId" clId="{D4C755DF-E9B2-45E2-8AB8-35123570C7D2}" dt="2022-05-17T00:09:28.780" v="3829" actId="26606"/>
          <ac:spMkLst>
            <pc:docMk/>
            <pc:sldMk cId="3252000903" sldId="283"/>
            <ac:spMk id="46" creationId="{5EB8E3BF-F464-4900-8994-851061A9AD60}"/>
          </ac:spMkLst>
        </pc:spChg>
        <pc:spChg chg="add del">
          <ac:chgData name="Roy Lamberty" userId="f10cc6e0917f4d30" providerId="LiveId" clId="{D4C755DF-E9B2-45E2-8AB8-35123570C7D2}" dt="2022-05-17T00:09:28.678" v="3828" actId="26606"/>
          <ac:spMkLst>
            <pc:docMk/>
            <pc:sldMk cId="3252000903" sldId="283"/>
            <ac:spMk id="52" creationId="{B0393412-BB8B-4EC9-A88D-93917FA47451}"/>
          </ac:spMkLst>
        </pc:spChg>
        <pc:spChg chg="add del">
          <ac:chgData name="Roy Lamberty" userId="f10cc6e0917f4d30" providerId="LiveId" clId="{D4C755DF-E9B2-45E2-8AB8-35123570C7D2}" dt="2022-05-17T00:09:28.678" v="3828" actId="26606"/>
          <ac:spMkLst>
            <pc:docMk/>
            <pc:sldMk cId="3252000903" sldId="283"/>
            <ac:spMk id="54" creationId="{68AB7DB4-4BE9-465B-8843-8073715FF855}"/>
          </ac:spMkLst>
        </pc:spChg>
        <pc:spChg chg="add">
          <ac:chgData name="Roy Lamberty" userId="f10cc6e0917f4d30" providerId="LiveId" clId="{D4C755DF-E9B2-45E2-8AB8-35123570C7D2}" dt="2022-05-17T00:09:28.780" v="3829" actId="26606"/>
          <ac:spMkLst>
            <pc:docMk/>
            <pc:sldMk cId="3252000903" sldId="283"/>
            <ac:spMk id="64" creationId="{E0837993-CF68-4B71-B30D-9FF2DBDC69D1}"/>
          </ac:spMkLst>
        </pc:spChg>
        <pc:grpChg chg="add">
          <ac:chgData name="Roy Lamberty" userId="f10cc6e0917f4d30" providerId="LiveId" clId="{D4C755DF-E9B2-45E2-8AB8-35123570C7D2}" dt="2022-05-22T13:47:07.745" v="4488" actId="26606"/>
          <ac:grpSpMkLst>
            <pc:docMk/>
            <pc:sldMk cId="3252000903" sldId="283"/>
            <ac:grpSpMk id="12" creationId="{3963AE85-BE5D-4975-BACF-DDDCC9C2ACDE}"/>
          </ac:grpSpMkLst>
        </pc:grpChg>
        <pc:grpChg chg="add del">
          <ac:chgData name="Roy Lamberty" userId="f10cc6e0917f4d30" providerId="LiveId" clId="{D4C755DF-E9B2-45E2-8AB8-35123570C7D2}" dt="2022-05-17T00:08:22.226" v="3809" actId="26606"/>
          <ac:grpSpMkLst>
            <pc:docMk/>
            <pc:sldMk cId="3252000903" sldId="283"/>
            <ac:grpSpMk id="19" creationId="{65139F4B-2CBD-4156-92F1-B6A65F08F41D}"/>
          </ac:grpSpMkLst>
        </pc:grpChg>
        <pc:grpChg chg="add del">
          <ac:chgData name="Roy Lamberty" userId="f10cc6e0917f4d30" providerId="LiveId" clId="{D4C755DF-E9B2-45E2-8AB8-35123570C7D2}" dt="2022-05-17T00:09:06.530" v="3823" actId="26606"/>
          <ac:grpSpMkLst>
            <pc:docMk/>
            <pc:sldMk cId="3252000903" sldId="283"/>
            <ac:grpSpMk id="26" creationId="{89BC9D38-9241-4F71-9B45-73827299E4C5}"/>
          </ac:grpSpMkLst>
        </pc:grpChg>
        <pc:grpChg chg="add del">
          <ac:chgData name="Roy Lamberty" userId="f10cc6e0917f4d30" providerId="LiveId" clId="{D4C755DF-E9B2-45E2-8AB8-35123570C7D2}" dt="2022-05-17T00:09:06.492" v="3822" actId="26606"/>
          <ac:grpSpMkLst>
            <pc:docMk/>
            <pc:sldMk cId="3252000903" sldId="283"/>
            <ac:grpSpMk id="40" creationId="{9CA11A81-0344-4F96-8A6F-BBBB25E6E964}"/>
          </ac:grpSpMkLst>
        </pc:grpChg>
        <pc:grpChg chg="add del">
          <ac:chgData name="Roy Lamberty" userId="f10cc6e0917f4d30" providerId="LiveId" clId="{D4C755DF-E9B2-45E2-8AB8-35123570C7D2}" dt="2022-05-17T00:09:28.678" v="3828" actId="26606"/>
          <ac:grpSpMkLst>
            <pc:docMk/>
            <pc:sldMk cId="3252000903" sldId="283"/>
            <ac:grpSpMk id="58" creationId="{79E73055-8C3E-4C1D-88EA-3D22039CDF98}"/>
          </ac:grpSpMkLst>
        </pc:grpChg>
        <pc:grpChg chg="add">
          <ac:chgData name="Roy Lamberty" userId="f10cc6e0917f4d30" providerId="LiveId" clId="{D4C755DF-E9B2-45E2-8AB8-35123570C7D2}" dt="2022-05-17T00:09:28.780" v="3829" actId="26606"/>
          <ac:grpSpMkLst>
            <pc:docMk/>
            <pc:sldMk cId="3252000903" sldId="283"/>
            <ac:grpSpMk id="65" creationId="{5BC1EB0E-C682-4477-94FF-E3696ACD5A6A}"/>
          </ac:grpSpMkLst>
        </pc:grpChg>
        <pc:graphicFrameChg chg="add del">
          <ac:chgData name="Roy Lamberty" userId="f10cc6e0917f4d30" providerId="LiveId" clId="{D4C755DF-E9B2-45E2-8AB8-35123570C7D2}" dt="2022-05-22T13:47:07.712" v="4487" actId="26606"/>
          <ac:graphicFrameMkLst>
            <pc:docMk/>
            <pc:sldMk cId="3252000903" sldId="283"/>
            <ac:graphicFrameMk id="8" creationId="{B143915A-8F8A-BF1A-3DCC-1920A9F75DC2}"/>
          </ac:graphicFrameMkLst>
        </pc:graphicFrameChg>
        <pc:picChg chg="add del mod ord">
          <ac:chgData name="Roy Lamberty" userId="f10cc6e0917f4d30" providerId="LiveId" clId="{D4C755DF-E9B2-45E2-8AB8-35123570C7D2}" dt="2022-05-16T23:27:36.017" v="3176" actId="22"/>
          <ac:picMkLst>
            <pc:docMk/>
            <pc:sldMk cId="3252000903" sldId="283"/>
            <ac:picMk id="5" creationId="{F014CCA8-5540-374B-A154-44B6C616CEFA}"/>
          </ac:picMkLst>
        </pc:picChg>
        <pc:picChg chg="add mod ord">
          <ac:chgData name="Roy Lamberty" userId="f10cc6e0917f4d30" providerId="LiveId" clId="{D4C755DF-E9B2-45E2-8AB8-35123570C7D2}" dt="2022-05-22T13:47:07.745" v="4488" actId="26606"/>
          <ac:picMkLst>
            <pc:docMk/>
            <pc:sldMk cId="3252000903" sldId="283"/>
            <ac:picMk id="6" creationId="{B260B6E0-8966-392C-3910-396C4ABAB25E}"/>
          </ac:picMkLst>
        </pc:picChg>
        <pc:cxnChg chg="add del">
          <ac:chgData name="Roy Lamberty" userId="f10cc6e0917f4d30" providerId="LiveId" clId="{D4C755DF-E9B2-45E2-8AB8-35123570C7D2}" dt="2022-05-17T00:08:22.226" v="3809" actId="26606"/>
          <ac:cxnSpMkLst>
            <pc:docMk/>
            <pc:sldMk cId="3252000903" sldId="283"/>
            <ac:cxnSpMk id="17" creationId="{E8F5A80F-0E52-4137-B9D0-92B0AA81138E}"/>
          </ac:cxnSpMkLst>
        </pc:cxnChg>
        <pc:cxnChg chg="add del">
          <ac:chgData name="Roy Lamberty" userId="f10cc6e0917f4d30" providerId="LiveId" clId="{D4C755DF-E9B2-45E2-8AB8-35123570C7D2}" dt="2022-05-17T00:09:06.530" v="3823" actId="26606"/>
          <ac:cxnSpMkLst>
            <pc:docMk/>
            <pc:sldMk cId="3252000903" sldId="283"/>
            <ac:cxnSpMk id="21" creationId="{59BA5C68-DFCC-4101-8403-F96781CDDD7A}"/>
          </ac:cxnSpMkLst>
        </pc:cxnChg>
        <pc:cxnChg chg="add">
          <ac:chgData name="Roy Lamberty" userId="f10cc6e0917f4d30" providerId="LiveId" clId="{D4C755DF-E9B2-45E2-8AB8-35123570C7D2}" dt="2022-05-22T13:47:07.745" v="4488" actId="26606"/>
          <ac:cxnSpMkLst>
            <pc:docMk/>
            <pc:sldMk cId="3252000903" sldId="283"/>
            <ac:cxnSpMk id="23" creationId="{36BE37AC-AD36-4C42-9B8C-C5500F4E7C63}"/>
          </ac:cxnSpMkLst>
        </pc:cxnChg>
        <pc:cxnChg chg="add del">
          <ac:chgData name="Roy Lamberty" userId="f10cc6e0917f4d30" providerId="LiveId" clId="{D4C755DF-E9B2-45E2-8AB8-35123570C7D2}" dt="2022-05-17T00:09:06.492" v="3822" actId="26606"/>
          <ac:cxnSpMkLst>
            <pc:docMk/>
            <pc:sldMk cId="3252000903" sldId="283"/>
            <ac:cxnSpMk id="38" creationId="{98C14DAD-9B93-4225-B89C-5D0B5BD3A2E0}"/>
          </ac:cxnSpMkLst>
        </pc:cxnChg>
        <pc:cxnChg chg="add del">
          <ac:chgData name="Roy Lamberty" userId="f10cc6e0917f4d30" providerId="LiveId" clId="{D4C755DF-E9B2-45E2-8AB8-35123570C7D2}" dt="2022-05-17T00:09:28.780" v="3829" actId="26606"/>
          <ac:cxnSpMkLst>
            <pc:docMk/>
            <pc:sldMk cId="3252000903" sldId="283"/>
            <ac:cxnSpMk id="47" creationId="{8E0602D6-3A81-42F8-AE67-1BAAFC967CB0}"/>
          </ac:cxnSpMkLst>
        </pc:cxnChg>
        <pc:cxnChg chg="add del">
          <ac:chgData name="Roy Lamberty" userId="f10cc6e0917f4d30" providerId="LiveId" clId="{D4C755DF-E9B2-45E2-8AB8-35123570C7D2}" dt="2022-05-17T00:09:28.678" v="3828" actId="26606"/>
          <ac:cxnSpMkLst>
            <pc:docMk/>
            <pc:sldMk cId="3252000903" sldId="283"/>
            <ac:cxnSpMk id="56" creationId="{AFC431BA-A96A-492C-A2FA-F9F701E385FB}"/>
          </ac:cxnSpMkLst>
        </pc:cxnChg>
      </pc:sldChg>
      <pc:sldChg chg="ord">
        <pc:chgData name="Roy Lamberty" userId="f10cc6e0917f4d30" providerId="LiveId" clId="{D4C755DF-E9B2-45E2-8AB8-35123570C7D2}" dt="2022-05-22T13:56:16.381" v="4670"/>
        <pc:sldMkLst>
          <pc:docMk/>
          <pc:sldMk cId="3492200083" sldId="284"/>
        </pc:sldMkLst>
      </pc:sldChg>
      <pc:sldChg chg="addSp delSp modSp mod">
        <pc:chgData name="Roy Lamberty" userId="f10cc6e0917f4d30" providerId="LiveId" clId="{D4C755DF-E9B2-45E2-8AB8-35123570C7D2}" dt="2022-05-22T13:58:33.658" v="4685" actId="14100"/>
        <pc:sldMkLst>
          <pc:docMk/>
          <pc:sldMk cId="3965426724" sldId="285"/>
        </pc:sldMkLst>
        <pc:spChg chg="mod">
          <ac:chgData name="Roy Lamberty" userId="f10cc6e0917f4d30" providerId="LiveId" clId="{D4C755DF-E9B2-45E2-8AB8-35123570C7D2}" dt="2022-05-22T13:58:33.658" v="4685" actId="14100"/>
          <ac:spMkLst>
            <pc:docMk/>
            <pc:sldMk cId="3965426724" sldId="285"/>
            <ac:spMk id="3" creationId="{5E82180D-22DA-4BA8-926F-97C80D62BAC0}"/>
          </ac:spMkLst>
        </pc:spChg>
        <pc:spChg chg="mod">
          <ac:chgData name="Roy Lamberty" userId="f10cc6e0917f4d30" providerId="LiveId" clId="{D4C755DF-E9B2-45E2-8AB8-35123570C7D2}" dt="2022-05-22T13:56:56.779" v="4671" actId="26606"/>
          <ac:spMkLst>
            <pc:docMk/>
            <pc:sldMk cId="3965426724" sldId="285"/>
            <ac:spMk id="5" creationId="{46A6B0E0-A158-4330-A393-71E2CABD12E9}"/>
          </ac:spMkLst>
        </pc:spChg>
        <pc:spChg chg="del">
          <ac:chgData name="Roy Lamberty" userId="f10cc6e0917f4d30" providerId="LiveId" clId="{D4C755DF-E9B2-45E2-8AB8-35123570C7D2}" dt="2022-05-22T13:56:56.779" v="4671" actId="26606"/>
          <ac:spMkLst>
            <pc:docMk/>
            <pc:sldMk cId="3965426724" sldId="285"/>
            <ac:spMk id="18" creationId="{F5F01BD1-E3CB-4562-A77C-00A3ED24624B}"/>
          </ac:spMkLst>
        </pc:spChg>
        <pc:spChg chg="del">
          <ac:chgData name="Roy Lamberty" userId="f10cc6e0917f4d30" providerId="LiveId" clId="{D4C755DF-E9B2-45E2-8AB8-35123570C7D2}" dt="2022-05-22T13:56:56.779" v="4671" actId="26606"/>
          <ac:spMkLst>
            <pc:docMk/>
            <pc:sldMk cId="3965426724" sldId="285"/>
            <ac:spMk id="26" creationId="{75325209-1BB3-4A1C-97C2-17DCDC1659EE}"/>
          </ac:spMkLst>
        </pc:spChg>
        <pc:grpChg chg="del">
          <ac:chgData name="Roy Lamberty" userId="f10cc6e0917f4d30" providerId="LiveId" clId="{D4C755DF-E9B2-45E2-8AB8-35123570C7D2}" dt="2022-05-22T13:56:56.779" v="4671" actId="26606"/>
          <ac:grpSpMkLst>
            <pc:docMk/>
            <pc:sldMk cId="3965426724" sldId="285"/>
            <ac:grpSpMk id="10" creationId="{3F6D81C7-B083-478E-82FE-089A8CB72EB8}"/>
          </ac:grpSpMkLst>
        </pc:grpChg>
        <pc:grpChg chg="del">
          <ac:chgData name="Roy Lamberty" userId="f10cc6e0917f4d30" providerId="LiveId" clId="{D4C755DF-E9B2-45E2-8AB8-35123570C7D2}" dt="2022-05-22T13:56:56.779" v="4671" actId="26606"/>
          <ac:grpSpMkLst>
            <pc:docMk/>
            <pc:sldMk cId="3965426724" sldId="285"/>
            <ac:grpSpMk id="20" creationId="{492030E9-8BC2-4840-8C6B-991B68C51E4B}"/>
          </ac:grpSpMkLst>
        </pc:grpChg>
        <pc:grpChg chg="add">
          <ac:chgData name="Roy Lamberty" userId="f10cc6e0917f4d30" providerId="LiveId" clId="{D4C755DF-E9B2-45E2-8AB8-35123570C7D2}" dt="2022-05-22T13:56:56.779" v="4671" actId="26606"/>
          <ac:grpSpMkLst>
            <pc:docMk/>
            <pc:sldMk cId="3965426724" sldId="285"/>
            <ac:grpSpMk id="33" creationId="{DFB5D1BB-0703-437B-BD1E-1D07F8A2730B}"/>
          </ac:grpSpMkLst>
        </pc:grpChg>
        <pc:picChg chg="mod">
          <ac:chgData name="Roy Lamberty" userId="f10cc6e0917f4d30" providerId="LiveId" clId="{D4C755DF-E9B2-45E2-8AB8-35123570C7D2}" dt="2022-05-22T13:56:56.779" v="4671" actId="26606"/>
          <ac:picMkLst>
            <pc:docMk/>
            <pc:sldMk cId="3965426724" sldId="285"/>
            <ac:picMk id="4" creationId="{E1DE4B20-ACDB-4581-9CB1-BAD05A472835}"/>
          </ac:picMkLst>
        </pc:picChg>
        <pc:cxnChg chg="del">
          <ac:chgData name="Roy Lamberty" userId="f10cc6e0917f4d30" providerId="LiveId" clId="{D4C755DF-E9B2-45E2-8AB8-35123570C7D2}" dt="2022-05-22T13:56:56.779" v="4671" actId="26606"/>
          <ac:cxnSpMkLst>
            <pc:docMk/>
            <pc:sldMk cId="3965426724" sldId="285"/>
            <ac:cxnSpMk id="16" creationId="{F06B54F2-CD11-4359-A7D6-DA7C76C091A6}"/>
          </ac:cxnSpMkLst>
        </pc:cxnChg>
        <pc:cxnChg chg="del">
          <ac:chgData name="Roy Lamberty" userId="f10cc6e0917f4d30" providerId="LiveId" clId="{D4C755DF-E9B2-45E2-8AB8-35123570C7D2}" dt="2022-05-22T13:56:56.779" v="4671" actId="26606"/>
          <ac:cxnSpMkLst>
            <pc:docMk/>
            <pc:sldMk cId="3965426724" sldId="285"/>
            <ac:cxnSpMk id="28" creationId="{043EE5F5-AF73-46E3-90B6-27EEFDAC3591}"/>
          </ac:cxnSpMkLst>
        </pc:cxnChg>
        <pc:cxnChg chg="add">
          <ac:chgData name="Roy Lamberty" userId="f10cc6e0917f4d30" providerId="LiveId" clId="{D4C755DF-E9B2-45E2-8AB8-35123570C7D2}" dt="2022-05-22T13:56:56.779" v="4671" actId="26606"/>
          <ac:cxnSpMkLst>
            <pc:docMk/>
            <pc:sldMk cId="3965426724" sldId="285"/>
            <ac:cxnSpMk id="39" creationId="{883F92AF-2403-4558-B1D7-72130A1E4BC7}"/>
          </ac:cxnSpMkLst>
        </pc:cxnChg>
      </pc:sldChg>
      <pc:sldChg chg="addSp modSp mod setBg">
        <pc:chgData name="Roy Lamberty" userId="f10cc6e0917f4d30" providerId="LiveId" clId="{D4C755DF-E9B2-45E2-8AB8-35123570C7D2}" dt="2022-05-22T15:30:22.310" v="4697" actId="14100"/>
        <pc:sldMkLst>
          <pc:docMk/>
          <pc:sldMk cId="1783923573" sldId="286"/>
        </pc:sldMkLst>
        <pc:spChg chg="mod ord">
          <ac:chgData name="Roy Lamberty" userId="f10cc6e0917f4d30" providerId="LiveId" clId="{D4C755DF-E9B2-45E2-8AB8-35123570C7D2}" dt="2022-05-22T15:30:22.310" v="4697" actId="14100"/>
          <ac:spMkLst>
            <pc:docMk/>
            <pc:sldMk cId="1783923573" sldId="286"/>
            <ac:spMk id="3" creationId="{5E82180D-22DA-4BA8-926F-97C80D62BAC0}"/>
          </ac:spMkLst>
        </pc:spChg>
        <pc:spChg chg="mod">
          <ac:chgData name="Roy Lamberty" userId="f10cc6e0917f4d30" providerId="LiveId" clId="{D4C755DF-E9B2-45E2-8AB8-35123570C7D2}" dt="2022-05-22T15:28:31.456" v="4688" actId="26606"/>
          <ac:spMkLst>
            <pc:docMk/>
            <pc:sldMk cId="1783923573" sldId="286"/>
            <ac:spMk id="5" creationId="{46A6B0E0-A158-4330-A393-71E2CABD12E9}"/>
          </ac:spMkLst>
        </pc:spChg>
        <pc:spChg chg="add">
          <ac:chgData name="Roy Lamberty" userId="f10cc6e0917f4d30" providerId="LiveId" clId="{D4C755DF-E9B2-45E2-8AB8-35123570C7D2}" dt="2022-05-22T15:28:31.456" v="4688" actId="26606"/>
          <ac:spMkLst>
            <pc:docMk/>
            <pc:sldMk cId="1783923573" sldId="286"/>
            <ac:spMk id="18" creationId="{11C7711F-3983-4AB1-AFDE-96F7C06514D3}"/>
          </ac:spMkLst>
        </pc:spChg>
        <pc:spChg chg="add">
          <ac:chgData name="Roy Lamberty" userId="f10cc6e0917f4d30" providerId="LiveId" clId="{D4C755DF-E9B2-45E2-8AB8-35123570C7D2}" dt="2022-05-22T15:28:31.456" v="4688" actId="26606"/>
          <ac:spMkLst>
            <pc:docMk/>
            <pc:sldMk cId="1783923573" sldId="286"/>
            <ac:spMk id="26" creationId="{B3085476-B49E-49ED-87D2-1165E69D2605}"/>
          </ac:spMkLst>
        </pc:spChg>
        <pc:grpChg chg="add">
          <ac:chgData name="Roy Lamberty" userId="f10cc6e0917f4d30" providerId="LiveId" clId="{D4C755DF-E9B2-45E2-8AB8-35123570C7D2}" dt="2022-05-22T15:28:31.456" v="4688" actId="26606"/>
          <ac:grpSpMkLst>
            <pc:docMk/>
            <pc:sldMk cId="1783923573" sldId="286"/>
            <ac:grpSpMk id="10" creationId="{DFB5D1BB-0703-437B-BD1E-1D07F8A2730B}"/>
          </ac:grpSpMkLst>
        </pc:grpChg>
        <pc:grpChg chg="add">
          <ac:chgData name="Roy Lamberty" userId="f10cc6e0917f4d30" providerId="LiveId" clId="{D4C755DF-E9B2-45E2-8AB8-35123570C7D2}" dt="2022-05-22T15:28:31.456" v="4688" actId="26606"/>
          <ac:grpSpMkLst>
            <pc:docMk/>
            <pc:sldMk cId="1783923573" sldId="286"/>
            <ac:grpSpMk id="20" creationId="{89BC9D38-9241-4F71-9B45-73827299E4C5}"/>
          </ac:grpSpMkLst>
        </pc:grpChg>
        <pc:picChg chg="mod">
          <ac:chgData name="Roy Lamberty" userId="f10cc6e0917f4d30" providerId="LiveId" clId="{D4C755DF-E9B2-45E2-8AB8-35123570C7D2}" dt="2022-05-22T15:30:11.027" v="4696" actId="1076"/>
          <ac:picMkLst>
            <pc:docMk/>
            <pc:sldMk cId="1783923573" sldId="286"/>
            <ac:picMk id="2" creationId="{FFD312FC-1F91-A09F-3857-D57BED553177}"/>
          </ac:picMkLst>
        </pc:picChg>
        <pc:cxnChg chg="add">
          <ac:chgData name="Roy Lamberty" userId="f10cc6e0917f4d30" providerId="LiveId" clId="{D4C755DF-E9B2-45E2-8AB8-35123570C7D2}" dt="2022-05-22T15:28:31.456" v="4688" actId="26606"/>
          <ac:cxnSpMkLst>
            <pc:docMk/>
            <pc:sldMk cId="1783923573" sldId="286"/>
            <ac:cxnSpMk id="16" creationId="{883F92AF-2403-4558-B1D7-72130A1E4BC7}"/>
          </ac:cxnSpMkLst>
        </pc:cxnChg>
        <pc:cxnChg chg="add">
          <ac:chgData name="Roy Lamberty" userId="f10cc6e0917f4d30" providerId="LiveId" clId="{D4C755DF-E9B2-45E2-8AB8-35123570C7D2}" dt="2022-05-22T15:28:31.456" v="4688" actId="26606"/>
          <ac:cxnSpMkLst>
            <pc:docMk/>
            <pc:sldMk cId="1783923573" sldId="286"/>
            <ac:cxnSpMk id="28" creationId="{59BA5C68-DFCC-4101-8403-F96781CDDD7A}"/>
          </ac:cxnSpMkLst>
        </pc:cxnChg>
      </pc:sldChg>
      <pc:sldChg chg="addSp modSp add mod">
        <pc:chgData name="Roy Lamberty" userId="f10cc6e0917f4d30" providerId="LiveId" clId="{D4C755DF-E9B2-45E2-8AB8-35123570C7D2}" dt="2022-05-22T13:27:22.341" v="4016" actId="14100"/>
        <pc:sldMkLst>
          <pc:docMk/>
          <pc:sldMk cId="3029048664" sldId="287"/>
        </pc:sldMkLst>
        <pc:spChg chg="mod">
          <ac:chgData name="Roy Lamberty" userId="f10cc6e0917f4d30" providerId="LiveId" clId="{D4C755DF-E9B2-45E2-8AB8-35123570C7D2}" dt="2022-05-22T13:27:22.341" v="4016" actId="14100"/>
          <ac:spMkLst>
            <pc:docMk/>
            <pc:sldMk cId="3029048664" sldId="287"/>
            <ac:spMk id="2" creationId="{56D678FE-8B8C-1A8D-EEA9-3A87B00EC39D}"/>
          </ac:spMkLst>
        </pc:spChg>
        <pc:spChg chg="mod">
          <ac:chgData name="Roy Lamberty" userId="f10cc6e0917f4d30" providerId="LiveId" clId="{D4C755DF-E9B2-45E2-8AB8-35123570C7D2}" dt="2022-05-22T13:25:57.468" v="4012" actId="1076"/>
          <ac:spMkLst>
            <pc:docMk/>
            <pc:sldMk cId="3029048664" sldId="287"/>
            <ac:spMk id="4" creationId="{019C22D2-8691-9D79-46E8-E7B57A24737E}"/>
          </ac:spMkLst>
        </pc:spChg>
        <pc:spChg chg="add">
          <ac:chgData name="Roy Lamberty" userId="f10cc6e0917f4d30" providerId="LiveId" clId="{D4C755DF-E9B2-45E2-8AB8-35123570C7D2}" dt="2022-05-22T13:25:08.095" v="4000" actId="26606"/>
          <ac:spMkLst>
            <pc:docMk/>
            <pc:sldMk cId="3029048664" sldId="287"/>
            <ac:spMk id="23" creationId="{A440FBE6-72B7-43D4-A8EB-FDBC35FE56C6}"/>
          </ac:spMkLst>
        </pc:spChg>
        <pc:grpChg chg="add">
          <ac:chgData name="Roy Lamberty" userId="f10cc6e0917f4d30" providerId="LiveId" clId="{D4C755DF-E9B2-45E2-8AB8-35123570C7D2}" dt="2022-05-22T13:25:08.095" v="4000" actId="26606"/>
          <ac:grpSpMkLst>
            <pc:docMk/>
            <pc:sldMk cId="3029048664" sldId="287"/>
            <ac:grpSpMk id="15" creationId="{DFB5D1BB-0703-437B-BD1E-1D07F8A2730B}"/>
          </ac:grpSpMkLst>
        </pc:grpChg>
        <pc:grpChg chg="add">
          <ac:chgData name="Roy Lamberty" userId="f10cc6e0917f4d30" providerId="LiveId" clId="{D4C755DF-E9B2-45E2-8AB8-35123570C7D2}" dt="2022-05-22T13:25:08.095" v="4000" actId="26606"/>
          <ac:grpSpMkLst>
            <pc:docMk/>
            <pc:sldMk cId="3029048664" sldId="287"/>
            <ac:grpSpMk id="25" creationId="{647B8492-BC4D-4046-B35A-C38E03494068}"/>
          </ac:grpSpMkLst>
        </pc:grpChg>
        <pc:picChg chg="mod ord">
          <ac:chgData name="Roy Lamberty" userId="f10cc6e0917f4d30" providerId="LiveId" clId="{D4C755DF-E9B2-45E2-8AB8-35123570C7D2}" dt="2022-05-22T13:25:08.095" v="4000" actId="26606"/>
          <ac:picMkLst>
            <pc:docMk/>
            <pc:sldMk cId="3029048664" sldId="287"/>
            <ac:picMk id="10" creationId="{25EB36CB-B1DB-3791-80D0-AAE1F52E464A}"/>
          </ac:picMkLst>
        </pc:picChg>
        <pc:cxnChg chg="add">
          <ac:chgData name="Roy Lamberty" userId="f10cc6e0917f4d30" providerId="LiveId" clId="{D4C755DF-E9B2-45E2-8AB8-35123570C7D2}" dt="2022-05-22T13:25:08.095" v="4000" actId="26606"/>
          <ac:cxnSpMkLst>
            <pc:docMk/>
            <pc:sldMk cId="3029048664" sldId="287"/>
            <ac:cxnSpMk id="21" creationId="{883F92AF-2403-4558-B1D7-72130A1E4BC7}"/>
          </ac:cxnSpMkLst>
        </pc:cxnChg>
        <pc:cxnChg chg="add">
          <ac:chgData name="Roy Lamberty" userId="f10cc6e0917f4d30" providerId="LiveId" clId="{D4C755DF-E9B2-45E2-8AB8-35123570C7D2}" dt="2022-05-22T13:25:08.095" v="4000" actId="26606"/>
          <ac:cxnSpMkLst>
            <pc:docMk/>
            <pc:sldMk cId="3029048664" sldId="287"/>
            <ac:cxnSpMk id="31" creationId="{16652DC1-CA18-4263-AC06-BAB0B05EC783}"/>
          </ac:cxnSpMkLst>
        </pc:cxnChg>
      </pc:sldChg>
      <pc:sldChg chg="modSp">
        <pc:chgData name="Roy Lamberty" userId="f10cc6e0917f4d30" providerId="LiveId" clId="{D4C755DF-E9B2-45E2-8AB8-35123570C7D2}" dt="2022-05-23T19:51:53.089" v="4747"/>
        <pc:sldMkLst>
          <pc:docMk/>
          <pc:sldMk cId="228404055" sldId="288"/>
        </pc:sldMkLst>
        <pc:graphicFrameChg chg="modGraphic">
          <ac:chgData name="Roy Lamberty" userId="f10cc6e0917f4d30" providerId="LiveId" clId="{D4C755DF-E9B2-45E2-8AB8-35123570C7D2}" dt="2022-05-23T19:51:53.089" v="4747"/>
          <ac:graphicFrameMkLst>
            <pc:docMk/>
            <pc:sldMk cId="228404055" sldId="288"/>
            <ac:graphicFrameMk id="7" creationId="{549E7F51-95CB-1020-1DAE-0D9392601F60}"/>
          </ac:graphicFrameMkLst>
        </pc:graphicFrameChg>
      </pc:sldChg>
      <pc:sldChg chg="addSp delSp modSp new del mod setBg">
        <pc:chgData name="Roy Lamberty" userId="f10cc6e0917f4d30" providerId="LiveId" clId="{D4C755DF-E9B2-45E2-8AB8-35123570C7D2}" dt="2022-05-23T20:07:01.542" v="4827" actId="47"/>
        <pc:sldMkLst>
          <pc:docMk/>
          <pc:sldMk cId="228404055" sldId="288"/>
        </pc:sldMkLst>
        <pc:spChg chg="add mod">
          <ac:chgData name="Roy Lamberty" userId="f10cc6e0917f4d30" providerId="LiveId" clId="{D4C755DF-E9B2-45E2-8AB8-35123570C7D2}" dt="2022-05-23T20:00:21.654" v="4800" actId="1076"/>
          <ac:spMkLst>
            <pc:docMk/>
            <pc:sldMk cId="228404055" sldId="288"/>
            <ac:spMk id="15" creationId="{3CE60B0A-7E11-F950-0BBB-59DBD71D28CE}"/>
          </ac:spMkLst>
        </pc:spChg>
        <pc:spChg chg="add mod">
          <ac:chgData name="Roy Lamberty" userId="f10cc6e0917f4d30" providerId="LiveId" clId="{D4C755DF-E9B2-45E2-8AB8-35123570C7D2}" dt="2022-05-23T20:01:09.761" v="4807" actId="1076"/>
          <ac:spMkLst>
            <pc:docMk/>
            <pc:sldMk cId="228404055" sldId="288"/>
            <ac:spMk id="16" creationId="{D6A64BCE-FA65-9B41-C921-0ED9B5502F1A}"/>
          </ac:spMkLst>
        </pc:spChg>
        <pc:spChg chg="add mod">
          <ac:chgData name="Roy Lamberty" userId="f10cc6e0917f4d30" providerId="LiveId" clId="{D4C755DF-E9B2-45E2-8AB8-35123570C7D2}" dt="2022-05-23T20:01:51.960" v="4812" actId="113"/>
          <ac:spMkLst>
            <pc:docMk/>
            <pc:sldMk cId="228404055" sldId="288"/>
            <ac:spMk id="22" creationId="{18779587-04FA-D934-759C-FACC6053A4C7}"/>
          </ac:spMkLst>
        </pc:spChg>
        <pc:spChg chg="add mod">
          <ac:chgData name="Roy Lamberty" userId="f10cc6e0917f4d30" providerId="LiveId" clId="{D4C755DF-E9B2-45E2-8AB8-35123570C7D2}" dt="2022-05-23T20:03:12.967" v="4816" actId="1076"/>
          <ac:spMkLst>
            <pc:docMk/>
            <pc:sldMk cId="228404055" sldId="288"/>
            <ac:spMk id="24" creationId="{E5898606-B96D-F08E-E18B-14DCFBBCD6CB}"/>
          </ac:spMkLst>
        </pc:spChg>
        <pc:spChg chg="add mod">
          <ac:chgData name="Roy Lamberty" userId="f10cc6e0917f4d30" providerId="LiveId" clId="{D4C755DF-E9B2-45E2-8AB8-35123570C7D2}" dt="2022-05-23T20:04:08.146" v="4820" actId="1076"/>
          <ac:spMkLst>
            <pc:docMk/>
            <pc:sldMk cId="228404055" sldId="288"/>
            <ac:spMk id="26" creationId="{6BEAA8BF-B5D2-6F84-F2F6-4AC46CA8869C}"/>
          </ac:spMkLst>
        </pc:spChg>
        <pc:spChg chg="add del">
          <ac:chgData name="Roy Lamberty" userId="f10cc6e0917f4d30" providerId="LiveId" clId="{D4C755DF-E9B2-45E2-8AB8-35123570C7D2}" dt="2022-05-23T20:05:04.175" v="4822" actId="22"/>
          <ac:spMkLst>
            <pc:docMk/>
            <pc:sldMk cId="228404055" sldId="288"/>
            <ac:spMk id="28" creationId="{B14B53D3-0D48-A7E7-EAF2-A0316D7E469E}"/>
          </ac:spMkLst>
        </pc:spChg>
        <pc:spChg chg="add mod">
          <ac:chgData name="Roy Lamberty" userId="f10cc6e0917f4d30" providerId="LiveId" clId="{D4C755DF-E9B2-45E2-8AB8-35123570C7D2}" dt="2022-05-23T20:05:23.182" v="4826" actId="1076"/>
          <ac:spMkLst>
            <pc:docMk/>
            <pc:sldMk cId="228404055" sldId="288"/>
            <ac:spMk id="30" creationId="{C3C0D362-7C7B-5874-3936-B2A7307132B2}"/>
          </ac:spMkLst>
        </pc:spChg>
        <pc:spChg chg="add del">
          <ac:chgData name="Roy Lamberty" userId="f10cc6e0917f4d30" providerId="LiveId" clId="{D4C755DF-E9B2-45E2-8AB8-35123570C7D2}" dt="2022-05-23T19:52:38.531" v="4751" actId="26606"/>
          <ac:spMkLst>
            <pc:docMk/>
            <pc:sldMk cId="228404055" sldId="288"/>
            <ac:spMk id="71" creationId="{F733538D-5433-42E7-AA08-DC5FDEDA47A7}"/>
          </ac:spMkLst>
        </pc:spChg>
        <pc:spChg chg="add del">
          <ac:chgData name="Roy Lamberty" userId="f10cc6e0917f4d30" providerId="LiveId" clId="{D4C755DF-E9B2-45E2-8AB8-35123570C7D2}" dt="2022-05-23T19:52:43.957" v="4753" actId="26606"/>
          <ac:spMkLst>
            <pc:docMk/>
            <pc:sldMk cId="228404055" sldId="288"/>
            <ac:spMk id="73" creationId="{ECE6865D-C104-4F99-86B8-B6E914940FF5}"/>
          </ac:spMkLst>
        </pc:spChg>
        <pc:spChg chg="add del">
          <ac:chgData name="Roy Lamberty" userId="f10cc6e0917f4d30" providerId="LiveId" clId="{D4C755DF-E9B2-45E2-8AB8-35123570C7D2}" dt="2022-05-23T19:52:43.957" v="4753" actId="26606"/>
          <ac:spMkLst>
            <pc:docMk/>
            <pc:sldMk cId="228404055" sldId="288"/>
            <ac:spMk id="1028" creationId="{7193F1A9-EED8-46C5-A64D-C219BE030BE1}"/>
          </ac:spMkLst>
        </pc:spChg>
        <pc:graphicFrameChg chg="add del modGraphic">
          <ac:chgData name="Roy Lamberty" userId="f10cc6e0917f4d30" providerId="LiveId" clId="{D4C755DF-E9B2-45E2-8AB8-35123570C7D2}" dt="2022-05-23T19:50:30.830" v="4742" actId="478"/>
          <ac:graphicFrameMkLst>
            <pc:docMk/>
            <pc:sldMk cId="228404055" sldId="288"/>
            <ac:graphicFrameMk id="4" creationId="{81CA49F6-14F3-8E26-EEC9-7BD60E394FE8}"/>
          </ac:graphicFrameMkLst>
        </pc:graphicFrameChg>
        <pc:graphicFrameChg chg="add del">
          <ac:chgData name="Roy Lamberty" userId="f10cc6e0917f4d30" providerId="LiveId" clId="{D4C755DF-E9B2-45E2-8AB8-35123570C7D2}" dt="2022-05-23T19:52:11.163" v="4748" actId="478"/>
          <ac:graphicFrameMkLst>
            <pc:docMk/>
            <pc:sldMk cId="228404055" sldId="288"/>
            <ac:graphicFrameMk id="7" creationId="{549E7F51-95CB-1020-1DAE-0D9392601F60}"/>
          </ac:graphicFrameMkLst>
        </pc:graphicFrameChg>
        <pc:graphicFrameChg chg="add del mod">
          <ac:chgData name="Roy Lamberty" userId="f10cc6e0917f4d30" providerId="LiveId" clId="{D4C755DF-E9B2-45E2-8AB8-35123570C7D2}" dt="2022-05-23T19:55:09.433" v="4770" actId="478"/>
          <ac:graphicFrameMkLst>
            <pc:docMk/>
            <pc:sldMk cId="228404055" sldId="288"/>
            <ac:graphicFrameMk id="11" creationId="{F963CF09-FCD4-4850-3940-2FA2A1DD5AFE}"/>
          </ac:graphicFrameMkLst>
        </pc:graphicFrameChg>
        <pc:picChg chg="add del mod">
          <ac:chgData name="Roy Lamberty" userId="f10cc6e0917f4d30" providerId="LiveId" clId="{D4C755DF-E9B2-45E2-8AB8-35123570C7D2}" dt="2022-05-23T19:53:24.294" v="4763" actId="478"/>
          <ac:picMkLst>
            <pc:docMk/>
            <pc:sldMk cId="228404055" sldId="288"/>
            <ac:picMk id="8" creationId="{B6AD1ECA-28A3-EFFF-0341-D525A068DB33}"/>
          </ac:picMkLst>
        </pc:picChg>
        <pc:picChg chg="add del mod modCrop">
          <ac:chgData name="Roy Lamberty" userId="f10cc6e0917f4d30" providerId="LiveId" clId="{D4C755DF-E9B2-45E2-8AB8-35123570C7D2}" dt="2022-05-23T19:58:00.807" v="4794" actId="478"/>
          <ac:picMkLst>
            <pc:docMk/>
            <pc:sldMk cId="228404055" sldId="288"/>
            <ac:picMk id="12" creationId="{3BC48CD4-2DE5-909B-6F63-95DD064BD0FC}"/>
          </ac:picMkLst>
        </pc:picChg>
        <pc:picChg chg="add del mod">
          <ac:chgData name="Roy Lamberty" userId="f10cc6e0917f4d30" providerId="LiveId" clId="{D4C755DF-E9B2-45E2-8AB8-35123570C7D2}" dt="2022-05-23T19:52:44.376" v="4754"/>
          <ac:picMkLst>
            <pc:docMk/>
            <pc:sldMk cId="228404055" sldId="288"/>
            <ac:picMk id="1026" creationId="{436696BD-105F-DBCF-9A91-563E6D7FDAEF}"/>
          </ac:picMkLst>
        </pc:picChg>
        <pc:cxnChg chg="add">
          <ac:chgData name="Roy Lamberty" userId="f10cc6e0917f4d30" providerId="LiveId" clId="{D4C755DF-E9B2-45E2-8AB8-35123570C7D2}" dt="2022-05-23T19:59:28.758" v="4795" actId="11529"/>
          <ac:cxnSpMkLst>
            <pc:docMk/>
            <pc:sldMk cId="228404055" sldId="288"/>
            <ac:cxnSpMk id="14" creationId="{3FCA4A09-89B8-D335-54C3-CFA5B8602171}"/>
          </ac:cxnSpMkLst>
        </pc:cxnChg>
      </pc:sldChg>
      <pc:sldChg chg="addSp delSp modSp new mod">
        <pc:chgData name="Roy Lamberty" userId="f10cc6e0917f4d30" providerId="LiveId" clId="{D4C755DF-E9B2-45E2-8AB8-35123570C7D2}" dt="2022-05-23T20:34:24.984" v="5061" actId="2711"/>
        <pc:sldMkLst>
          <pc:docMk/>
          <pc:sldMk cId="2858057768" sldId="288"/>
        </pc:sldMkLst>
        <pc:spChg chg="add del">
          <ac:chgData name="Roy Lamberty" userId="f10cc6e0917f4d30" providerId="LiveId" clId="{D4C755DF-E9B2-45E2-8AB8-35123570C7D2}" dt="2022-05-23T20:09:08.279" v="4830" actId="478"/>
          <ac:spMkLst>
            <pc:docMk/>
            <pc:sldMk cId="2858057768" sldId="288"/>
            <ac:spMk id="2" creationId="{BC487B6C-FBB6-783E-4ADE-CCF4FE9B7489}"/>
          </ac:spMkLst>
        </pc:spChg>
        <pc:spChg chg="add mod">
          <ac:chgData name="Roy Lamberty" userId="f10cc6e0917f4d30" providerId="LiveId" clId="{D4C755DF-E9B2-45E2-8AB8-35123570C7D2}" dt="2022-05-23T20:27:46.407" v="4946" actId="1076"/>
          <ac:spMkLst>
            <pc:docMk/>
            <pc:sldMk cId="2858057768" sldId="288"/>
            <ac:spMk id="5" creationId="{2E02C307-5521-3DDF-79B5-440A2414C0B9}"/>
          </ac:spMkLst>
        </pc:spChg>
        <pc:spChg chg="add mod">
          <ac:chgData name="Roy Lamberty" userId="f10cc6e0917f4d30" providerId="LiveId" clId="{D4C755DF-E9B2-45E2-8AB8-35123570C7D2}" dt="2022-05-23T20:27:36.549" v="4945" actId="1076"/>
          <ac:spMkLst>
            <pc:docMk/>
            <pc:sldMk cId="2858057768" sldId="288"/>
            <ac:spMk id="7" creationId="{0CE7F533-055B-58C8-222F-0BDF237225A6}"/>
          </ac:spMkLst>
        </pc:spChg>
        <pc:spChg chg="add mod">
          <ac:chgData name="Roy Lamberty" userId="f10cc6e0917f4d30" providerId="LiveId" clId="{D4C755DF-E9B2-45E2-8AB8-35123570C7D2}" dt="2022-05-23T20:28:27.780" v="4953" actId="1076"/>
          <ac:spMkLst>
            <pc:docMk/>
            <pc:sldMk cId="2858057768" sldId="288"/>
            <ac:spMk id="9" creationId="{F9EB3A46-EA0F-E3E4-D4E9-4FB98E0CE232}"/>
          </ac:spMkLst>
        </pc:spChg>
        <pc:spChg chg="add mod">
          <ac:chgData name="Roy Lamberty" userId="f10cc6e0917f4d30" providerId="LiveId" clId="{D4C755DF-E9B2-45E2-8AB8-35123570C7D2}" dt="2022-05-23T20:28:09.919" v="4951" actId="1076"/>
          <ac:spMkLst>
            <pc:docMk/>
            <pc:sldMk cId="2858057768" sldId="288"/>
            <ac:spMk id="11" creationId="{59624BE0-6E83-74AE-A736-B7873B98A662}"/>
          </ac:spMkLst>
        </pc:spChg>
        <pc:spChg chg="add mod">
          <ac:chgData name="Roy Lamberty" userId="f10cc6e0917f4d30" providerId="LiveId" clId="{D4C755DF-E9B2-45E2-8AB8-35123570C7D2}" dt="2022-05-23T20:33:48.361" v="5056" actId="1076"/>
          <ac:spMkLst>
            <pc:docMk/>
            <pc:sldMk cId="2858057768" sldId="288"/>
            <ac:spMk id="16" creationId="{D68AD71C-1C7C-F5C6-4107-0964D6A2025A}"/>
          </ac:spMkLst>
        </pc:spChg>
        <pc:spChg chg="add mod">
          <ac:chgData name="Roy Lamberty" userId="f10cc6e0917f4d30" providerId="LiveId" clId="{D4C755DF-E9B2-45E2-8AB8-35123570C7D2}" dt="2022-05-23T20:34:24.984" v="5061" actId="2711"/>
          <ac:spMkLst>
            <pc:docMk/>
            <pc:sldMk cId="2858057768" sldId="288"/>
            <ac:spMk id="17" creationId="{1792DF90-0BD2-A035-E91D-38B5063B992C}"/>
          </ac:spMkLst>
        </pc:spChg>
        <pc:spChg chg="add mod">
          <ac:chgData name="Roy Lamberty" userId="f10cc6e0917f4d30" providerId="LiveId" clId="{D4C755DF-E9B2-45E2-8AB8-35123570C7D2}" dt="2022-05-23T20:33:58.871" v="5057" actId="1076"/>
          <ac:spMkLst>
            <pc:docMk/>
            <pc:sldMk cId="2858057768" sldId="288"/>
            <ac:spMk id="18" creationId="{E6BABB1D-B583-190C-C84B-E76E7368CF4A}"/>
          </ac:spMkLst>
        </pc:spChg>
        <pc:spChg chg="add mod">
          <ac:chgData name="Roy Lamberty" userId="f10cc6e0917f4d30" providerId="LiveId" clId="{D4C755DF-E9B2-45E2-8AB8-35123570C7D2}" dt="2022-05-23T20:33:42.306" v="5055" actId="1076"/>
          <ac:spMkLst>
            <pc:docMk/>
            <pc:sldMk cId="2858057768" sldId="288"/>
            <ac:spMk id="19" creationId="{C4F0AC57-F8BB-FB46-CABC-45B2C3FBF48A}"/>
          </ac:spMkLst>
        </pc:spChg>
        <pc:spChg chg="add mod">
          <ac:chgData name="Roy Lamberty" userId="f10cc6e0917f4d30" providerId="LiveId" clId="{D4C755DF-E9B2-45E2-8AB8-35123570C7D2}" dt="2022-05-23T20:33:37.729" v="5054" actId="1076"/>
          <ac:spMkLst>
            <pc:docMk/>
            <pc:sldMk cId="2858057768" sldId="288"/>
            <ac:spMk id="20" creationId="{94E9F81B-A91E-0D95-0490-0EFDFDADD29F}"/>
          </ac:spMkLst>
        </pc:spChg>
        <pc:picChg chg="add mod">
          <ac:chgData name="Roy Lamberty" userId="f10cc6e0917f4d30" providerId="LiveId" clId="{D4C755DF-E9B2-45E2-8AB8-35123570C7D2}" dt="2022-05-23T20:34:04.809" v="5058" actId="1076"/>
          <ac:picMkLst>
            <pc:docMk/>
            <pc:sldMk cId="2858057768" sldId="288"/>
            <ac:picMk id="10" creationId="{800D9A7C-00CE-109B-B0FB-72697F36D55F}"/>
          </ac:picMkLst>
        </pc:picChg>
        <pc:picChg chg="add mod">
          <ac:chgData name="Roy Lamberty" userId="f10cc6e0917f4d30" providerId="LiveId" clId="{D4C755DF-E9B2-45E2-8AB8-35123570C7D2}" dt="2022-05-23T20:34:13.116" v="5059" actId="1076"/>
          <ac:picMkLst>
            <pc:docMk/>
            <pc:sldMk cId="2858057768" sldId="288"/>
            <ac:picMk id="12" creationId="{35840926-1B23-1904-BD92-FC3F49FDDFB4}"/>
          </ac:picMkLst>
        </pc:picChg>
        <pc:picChg chg="add mod">
          <ac:chgData name="Roy Lamberty" userId="f10cc6e0917f4d30" providerId="LiveId" clId="{D4C755DF-E9B2-45E2-8AB8-35123570C7D2}" dt="2022-05-23T20:33:28.363" v="5052" actId="1076"/>
          <ac:picMkLst>
            <pc:docMk/>
            <pc:sldMk cId="2858057768" sldId="288"/>
            <ac:picMk id="13" creationId="{34AD675C-0764-1252-D034-45C8688F7AE8}"/>
          </ac:picMkLst>
        </pc:picChg>
        <pc:picChg chg="add mod">
          <ac:chgData name="Roy Lamberty" userId="f10cc6e0917f4d30" providerId="LiveId" clId="{D4C755DF-E9B2-45E2-8AB8-35123570C7D2}" dt="2022-05-23T20:33:32.288" v="5053" actId="1076"/>
          <ac:picMkLst>
            <pc:docMk/>
            <pc:sldMk cId="2858057768" sldId="288"/>
            <ac:picMk id="15" creationId="{C8C8E78B-09B9-11E8-4AD2-8DE27C38D738}"/>
          </ac:picMkLst>
        </pc:picChg>
        <pc:picChg chg="add del">
          <ac:chgData name="Roy Lamberty" userId="f10cc6e0917f4d30" providerId="LiveId" clId="{D4C755DF-E9B2-45E2-8AB8-35123570C7D2}" dt="2022-05-23T20:09:08.279" v="4830" actId="478"/>
          <ac:picMkLst>
            <pc:docMk/>
            <pc:sldMk cId="2858057768" sldId="288"/>
            <ac:picMk id="2050" creationId="{785DD9B4-A806-638A-CEB6-5B85903FE44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E818AF-EB35-491F-AA6A-8C21F8CF33AB}"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3FC12D28-B520-4785-A90F-E6DDAFC3EBD4}">
      <dgm:prSet/>
      <dgm:spPr/>
      <dgm:t>
        <a:bodyPr/>
        <a:lstStyle/>
        <a:p>
          <a:r>
            <a:rPr lang="en-US" dirty="0"/>
            <a:t>Although many people do not differentiate tea from tisane and call all hot or cold infused beverages tea, the two are defined differently</a:t>
          </a:r>
        </a:p>
      </dgm:t>
    </dgm:pt>
    <dgm:pt modelId="{7235E996-5B38-47C7-9FDB-6FCA2F426B74}" type="parTrans" cxnId="{8C1CC5FB-3AA9-42AA-83AE-966578DE1BA9}">
      <dgm:prSet/>
      <dgm:spPr/>
      <dgm:t>
        <a:bodyPr/>
        <a:lstStyle/>
        <a:p>
          <a:endParaRPr lang="en-US"/>
        </a:p>
      </dgm:t>
    </dgm:pt>
    <dgm:pt modelId="{A360309F-E5A2-4B5C-9D5D-C503C3FA2044}" type="sibTrans" cxnId="{8C1CC5FB-3AA9-42AA-83AE-966578DE1BA9}">
      <dgm:prSet/>
      <dgm:spPr/>
      <dgm:t>
        <a:bodyPr/>
        <a:lstStyle/>
        <a:p>
          <a:endParaRPr lang="en-US"/>
        </a:p>
      </dgm:t>
    </dgm:pt>
    <dgm:pt modelId="{689627EA-9CAD-4CF6-9DA3-E699B567E345}">
      <dgm:prSet/>
      <dgm:spPr/>
      <dgm:t>
        <a:bodyPr/>
        <a:lstStyle/>
        <a:p>
          <a:r>
            <a:rPr lang="en-US"/>
            <a:t>The difference between the two depends on what ingredient is being infused.</a:t>
          </a:r>
        </a:p>
      </dgm:t>
    </dgm:pt>
    <dgm:pt modelId="{216D6241-84D3-4A39-806F-F4A76117FCBD}" type="parTrans" cxnId="{B90988B4-F442-4D34-957D-21B5F01F19C1}">
      <dgm:prSet/>
      <dgm:spPr/>
      <dgm:t>
        <a:bodyPr/>
        <a:lstStyle/>
        <a:p>
          <a:endParaRPr lang="en-US"/>
        </a:p>
      </dgm:t>
    </dgm:pt>
    <dgm:pt modelId="{5B47D9E4-237F-4ED5-BD12-700D50165CFA}" type="sibTrans" cxnId="{B90988B4-F442-4D34-957D-21B5F01F19C1}">
      <dgm:prSet/>
      <dgm:spPr/>
      <dgm:t>
        <a:bodyPr/>
        <a:lstStyle/>
        <a:p>
          <a:endParaRPr lang="en-US"/>
        </a:p>
      </dgm:t>
    </dgm:pt>
    <dgm:pt modelId="{671651CA-8067-418B-B532-0378F59F6A25}" type="pres">
      <dgm:prSet presAssocID="{03E818AF-EB35-491F-AA6A-8C21F8CF33AB}" presName="hierChild1" presStyleCnt="0">
        <dgm:presLayoutVars>
          <dgm:chPref val="1"/>
          <dgm:dir/>
          <dgm:animOne val="branch"/>
          <dgm:animLvl val="lvl"/>
          <dgm:resizeHandles/>
        </dgm:presLayoutVars>
      </dgm:prSet>
      <dgm:spPr/>
    </dgm:pt>
    <dgm:pt modelId="{8AB9BE2B-C573-4836-ABE2-DE367552254A}" type="pres">
      <dgm:prSet presAssocID="{3FC12D28-B520-4785-A90F-E6DDAFC3EBD4}" presName="hierRoot1" presStyleCnt="0"/>
      <dgm:spPr/>
    </dgm:pt>
    <dgm:pt modelId="{B9324AC3-C7CA-415C-9B09-2ADD57E376CF}" type="pres">
      <dgm:prSet presAssocID="{3FC12D28-B520-4785-A90F-E6DDAFC3EBD4}" presName="composite" presStyleCnt="0"/>
      <dgm:spPr/>
    </dgm:pt>
    <dgm:pt modelId="{8DA27123-BAC7-4DB0-B80D-748B60704331}" type="pres">
      <dgm:prSet presAssocID="{3FC12D28-B520-4785-A90F-E6DDAFC3EBD4}" presName="background" presStyleLbl="node0" presStyleIdx="0" presStyleCnt="2"/>
      <dgm:spPr/>
    </dgm:pt>
    <dgm:pt modelId="{E75793BB-C5A5-4903-B688-30168370BC93}" type="pres">
      <dgm:prSet presAssocID="{3FC12D28-B520-4785-A90F-E6DDAFC3EBD4}" presName="text" presStyleLbl="fgAcc0" presStyleIdx="0" presStyleCnt="2">
        <dgm:presLayoutVars>
          <dgm:chPref val="3"/>
        </dgm:presLayoutVars>
      </dgm:prSet>
      <dgm:spPr/>
    </dgm:pt>
    <dgm:pt modelId="{72FA9CB3-D6C5-4F76-8041-E2C5B9F8A1EA}" type="pres">
      <dgm:prSet presAssocID="{3FC12D28-B520-4785-A90F-E6DDAFC3EBD4}" presName="hierChild2" presStyleCnt="0"/>
      <dgm:spPr/>
    </dgm:pt>
    <dgm:pt modelId="{A210BB61-07A6-4AC0-97E2-5619EC82695E}" type="pres">
      <dgm:prSet presAssocID="{689627EA-9CAD-4CF6-9DA3-E699B567E345}" presName="hierRoot1" presStyleCnt="0"/>
      <dgm:spPr/>
    </dgm:pt>
    <dgm:pt modelId="{DC95329D-9083-4A50-AAB0-99243832CBA7}" type="pres">
      <dgm:prSet presAssocID="{689627EA-9CAD-4CF6-9DA3-E699B567E345}" presName="composite" presStyleCnt="0"/>
      <dgm:spPr/>
    </dgm:pt>
    <dgm:pt modelId="{0F189450-773C-49C1-AC40-6E6FAA344A32}" type="pres">
      <dgm:prSet presAssocID="{689627EA-9CAD-4CF6-9DA3-E699B567E345}" presName="background" presStyleLbl="node0" presStyleIdx="1" presStyleCnt="2"/>
      <dgm:spPr/>
    </dgm:pt>
    <dgm:pt modelId="{30D7F022-445C-4DCB-A16B-8DCE3BD749A2}" type="pres">
      <dgm:prSet presAssocID="{689627EA-9CAD-4CF6-9DA3-E699B567E345}" presName="text" presStyleLbl="fgAcc0" presStyleIdx="1" presStyleCnt="2">
        <dgm:presLayoutVars>
          <dgm:chPref val="3"/>
        </dgm:presLayoutVars>
      </dgm:prSet>
      <dgm:spPr/>
    </dgm:pt>
    <dgm:pt modelId="{8EE157AB-887F-4B4E-AD21-4A87684D9DDE}" type="pres">
      <dgm:prSet presAssocID="{689627EA-9CAD-4CF6-9DA3-E699B567E345}" presName="hierChild2" presStyleCnt="0"/>
      <dgm:spPr/>
    </dgm:pt>
  </dgm:ptLst>
  <dgm:cxnLst>
    <dgm:cxn modelId="{3D3A382C-EDE4-43D4-A2FA-CCC7B8801764}" type="presOf" srcId="{3FC12D28-B520-4785-A90F-E6DDAFC3EBD4}" destId="{E75793BB-C5A5-4903-B688-30168370BC93}" srcOrd="0" destOrd="0" presId="urn:microsoft.com/office/officeart/2005/8/layout/hierarchy1"/>
    <dgm:cxn modelId="{DA2F015B-937F-4EC1-8372-21536DF1896D}" type="presOf" srcId="{03E818AF-EB35-491F-AA6A-8C21F8CF33AB}" destId="{671651CA-8067-418B-B532-0378F59F6A25}" srcOrd="0" destOrd="0" presId="urn:microsoft.com/office/officeart/2005/8/layout/hierarchy1"/>
    <dgm:cxn modelId="{9A437495-046A-4DCB-994F-E46A8CB29AC4}" type="presOf" srcId="{689627EA-9CAD-4CF6-9DA3-E699B567E345}" destId="{30D7F022-445C-4DCB-A16B-8DCE3BD749A2}" srcOrd="0" destOrd="0" presId="urn:microsoft.com/office/officeart/2005/8/layout/hierarchy1"/>
    <dgm:cxn modelId="{B90988B4-F442-4D34-957D-21B5F01F19C1}" srcId="{03E818AF-EB35-491F-AA6A-8C21F8CF33AB}" destId="{689627EA-9CAD-4CF6-9DA3-E699B567E345}" srcOrd="1" destOrd="0" parTransId="{216D6241-84D3-4A39-806F-F4A76117FCBD}" sibTransId="{5B47D9E4-237F-4ED5-BD12-700D50165CFA}"/>
    <dgm:cxn modelId="{8C1CC5FB-3AA9-42AA-83AE-966578DE1BA9}" srcId="{03E818AF-EB35-491F-AA6A-8C21F8CF33AB}" destId="{3FC12D28-B520-4785-A90F-E6DDAFC3EBD4}" srcOrd="0" destOrd="0" parTransId="{7235E996-5B38-47C7-9FDB-6FCA2F426B74}" sibTransId="{A360309F-E5A2-4B5C-9D5D-C503C3FA2044}"/>
    <dgm:cxn modelId="{26F095A6-F875-4F32-859C-93C60332FA74}" type="presParOf" srcId="{671651CA-8067-418B-B532-0378F59F6A25}" destId="{8AB9BE2B-C573-4836-ABE2-DE367552254A}" srcOrd="0" destOrd="0" presId="urn:microsoft.com/office/officeart/2005/8/layout/hierarchy1"/>
    <dgm:cxn modelId="{FDE08209-5787-48AC-9C35-60582C32A4F1}" type="presParOf" srcId="{8AB9BE2B-C573-4836-ABE2-DE367552254A}" destId="{B9324AC3-C7CA-415C-9B09-2ADD57E376CF}" srcOrd="0" destOrd="0" presId="urn:microsoft.com/office/officeart/2005/8/layout/hierarchy1"/>
    <dgm:cxn modelId="{16151E38-8782-4C7B-90EF-6E7DD0AA3235}" type="presParOf" srcId="{B9324AC3-C7CA-415C-9B09-2ADD57E376CF}" destId="{8DA27123-BAC7-4DB0-B80D-748B60704331}" srcOrd="0" destOrd="0" presId="urn:microsoft.com/office/officeart/2005/8/layout/hierarchy1"/>
    <dgm:cxn modelId="{9C9FB020-3743-4997-823F-2F26FA9B357D}" type="presParOf" srcId="{B9324AC3-C7CA-415C-9B09-2ADD57E376CF}" destId="{E75793BB-C5A5-4903-B688-30168370BC93}" srcOrd="1" destOrd="0" presId="urn:microsoft.com/office/officeart/2005/8/layout/hierarchy1"/>
    <dgm:cxn modelId="{1B30725C-7797-49D3-9D31-0051970170A8}" type="presParOf" srcId="{8AB9BE2B-C573-4836-ABE2-DE367552254A}" destId="{72FA9CB3-D6C5-4F76-8041-E2C5B9F8A1EA}" srcOrd="1" destOrd="0" presId="urn:microsoft.com/office/officeart/2005/8/layout/hierarchy1"/>
    <dgm:cxn modelId="{6C60CBB2-0157-4E0D-942B-97BFCD19EC58}" type="presParOf" srcId="{671651CA-8067-418B-B532-0378F59F6A25}" destId="{A210BB61-07A6-4AC0-97E2-5619EC82695E}" srcOrd="1" destOrd="0" presId="urn:microsoft.com/office/officeart/2005/8/layout/hierarchy1"/>
    <dgm:cxn modelId="{F4E4E0C0-A60D-4B12-88CA-9EB0B2602E7E}" type="presParOf" srcId="{A210BB61-07A6-4AC0-97E2-5619EC82695E}" destId="{DC95329D-9083-4A50-AAB0-99243832CBA7}" srcOrd="0" destOrd="0" presId="urn:microsoft.com/office/officeart/2005/8/layout/hierarchy1"/>
    <dgm:cxn modelId="{195341D1-6A5E-43D5-B040-C06604D181E7}" type="presParOf" srcId="{DC95329D-9083-4A50-AAB0-99243832CBA7}" destId="{0F189450-773C-49C1-AC40-6E6FAA344A32}" srcOrd="0" destOrd="0" presId="urn:microsoft.com/office/officeart/2005/8/layout/hierarchy1"/>
    <dgm:cxn modelId="{08787FA0-65B9-4C17-8E5A-465E9F4D046D}" type="presParOf" srcId="{DC95329D-9083-4A50-AAB0-99243832CBA7}" destId="{30D7F022-445C-4DCB-A16B-8DCE3BD749A2}" srcOrd="1" destOrd="0" presId="urn:microsoft.com/office/officeart/2005/8/layout/hierarchy1"/>
    <dgm:cxn modelId="{BB8263D5-67D7-43A8-92C8-EC62A6D88E39}" type="presParOf" srcId="{A210BB61-07A6-4AC0-97E2-5619EC82695E}" destId="{8EE157AB-887F-4B4E-AD21-4A87684D9DDE}"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BB4107-02B0-46A8-B18C-EB028A618B6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BD4B16B-8472-4645-9DD6-004EE6B3D68C}">
      <dgm:prSet custT="1"/>
      <dgm:spPr/>
      <dgm:t>
        <a:bodyPr/>
        <a:lstStyle/>
        <a:p>
          <a:r>
            <a:rPr lang="en-US" sz="1600" dirty="0"/>
            <a:t>All teas originate from the Camellia Sinensis plant.   </a:t>
          </a:r>
        </a:p>
      </dgm:t>
    </dgm:pt>
    <dgm:pt modelId="{D3C656A0-4EB4-46E1-ADA2-8AF13D06AFB7}" type="parTrans" cxnId="{6C865A51-7033-4415-BF98-ECFAFA793DF4}">
      <dgm:prSet/>
      <dgm:spPr/>
      <dgm:t>
        <a:bodyPr/>
        <a:lstStyle/>
        <a:p>
          <a:endParaRPr lang="en-US"/>
        </a:p>
      </dgm:t>
    </dgm:pt>
    <dgm:pt modelId="{31F8D619-1043-422E-9A90-479359237384}" type="sibTrans" cxnId="{6C865A51-7033-4415-BF98-ECFAFA793DF4}">
      <dgm:prSet/>
      <dgm:spPr/>
      <dgm:t>
        <a:bodyPr/>
        <a:lstStyle/>
        <a:p>
          <a:endParaRPr lang="en-US"/>
        </a:p>
      </dgm:t>
    </dgm:pt>
    <dgm:pt modelId="{589074ED-8AA4-4875-93A4-8B1FC587F34D}">
      <dgm:prSet custT="1"/>
      <dgm:spPr/>
      <dgm:t>
        <a:bodyPr/>
        <a:lstStyle/>
        <a:p>
          <a:r>
            <a:rPr lang="en-US" sz="1600" dirty="0"/>
            <a:t>Teas develop their unique characteristics through the many different choices made by the farmer during harvesting, processing and storing</a:t>
          </a:r>
        </a:p>
      </dgm:t>
    </dgm:pt>
    <dgm:pt modelId="{FF023FF2-B09A-4D34-A03E-C834BFE4F06D}" type="parTrans" cxnId="{80D63853-411E-4916-954B-26C9B4E6DDE7}">
      <dgm:prSet/>
      <dgm:spPr/>
      <dgm:t>
        <a:bodyPr/>
        <a:lstStyle/>
        <a:p>
          <a:endParaRPr lang="en-US"/>
        </a:p>
      </dgm:t>
    </dgm:pt>
    <dgm:pt modelId="{6667BC09-5866-4FF6-98D9-ADDBF37433D8}" type="sibTrans" cxnId="{80D63853-411E-4916-954B-26C9B4E6DDE7}">
      <dgm:prSet/>
      <dgm:spPr/>
      <dgm:t>
        <a:bodyPr/>
        <a:lstStyle/>
        <a:p>
          <a:endParaRPr lang="en-US"/>
        </a:p>
      </dgm:t>
    </dgm:pt>
    <dgm:pt modelId="{E5783966-01DB-4879-98FC-13D783054045}">
      <dgm:prSet/>
      <dgm:spPr/>
      <dgm:t>
        <a:bodyPr/>
        <a:lstStyle/>
        <a:p>
          <a:r>
            <a:rPr lang="en-US"/>
            <a:t>Hand pick or machine pick</a:t>
          </a:r>
        </a:p>
      </dgm:t>
    </dgm:pt>
    <dgm:pt modelId="{CF5A2621-F7EC-446C-A758-139A2D25DC60}" type="parTrans" cxnId="{26C144A7-CA25-45D0-BB4F-6CA34642C619}">
      <dgm:prSet/>
      <dgm:spPr/>
      <dgm:t>
        <a:bodyPr/>
        <a:lstStyle/>
        <a:p>
          <a:endParaRPr lang="en-US"/>
        </a:p>
      </dgm:t>
    </dgm:pt>
    <dgm:pt modelId="{A840073F-4B4C-496F-BCC7-E90BD1D006A6}" type="sibTrans" cxnId="{26C144A7-CA25-45D0-BB4F-6CA34642C619}">
      <dgm:prSet/>
      <dgm:spPr/>
      <dgm:t>
        <a:bodyPr/>
        <a:lstStyle/>
        <a:p>
          <a:endParaRPr lang="en-US"/>
        </a:p>
      </dgm:t>
    </dgm:pt>
    <dgm:pt modelId="{9F3728FA-D865-4BC1-B5A0-18AA9B7A9CBE}">
      <dgm:prSet/>
      <dgm:spPr/>
      <dgm:t>
        <a:bodyPr/>
        <a:lstStyle/>
        <a:p>
          <a:r>
            <a:rPr lang="en-US" dirty="0"/>
            <a:t>Pick the bud only or 1, 2, 3 or 4 leaves and the bud</a:t>
          </a:r>
        </a:p>
      </dgm:t>
    </dgm:pt>
    <dgm:pt modelId="{39467ECD-9485-4E29-984D-D2AD13AD98AA}" type="parTrans" cxnId="{B3912341-5A4F-4698-BB0A-BD669028A2AE}">
      <dgm:prSet/>
      <dgm:spPr/>
      <dgm:t>
        <a:bodyPr/>
        <a:lstStyle/>
        <a:p>
          <a:endParaRPr lang="en-US"/>
        </a:p>
      </dgm:t>
    </dgm:pt>
    <dgm:pt modelId="{7A86E1FB-480D-4507-99D3-20B3022B9330}" type="sibTrans" cxnId="{B3912341-5A4F-4698-BB0A-BD669028A2AE}">
      <dgm:prSet/>
      <dgm:spPr/>
      <dgm:t>
        <a:bodyPr/>
        <a:lstStyle/>
        <a:p>
          <a:endParaRPr lang="en-US"/>
        </a:p>
      </dgm:t>
    </dgm:pt>
    <dgm:pt modelId="{6E80D7DB-2AA9-4389-93D6-00607D201356}">
      <dgm:prSet/>
      <dgm:spPr/>
      <dgm:t>
        <a:bodyPr/>
        <a:lstStyle/>
        <a:p>
          <a:r>
            <a:rPr lang="en-US" dirty="0"/>
            <a:t>Stem or no stem</a:t>
          </a:r>
        </a:p>
      </dgm:t>
    </dgm:pt>
    <dgm:pt modelId="{311EBB9A-4227-4B22-9541-B6051DE4E663}" type="parTrans" cxnId="{E2A2A589-2D23-466F-8B83-EC40365D198E}">
      <dgm:prSet/>
      <dgm:spPr/>
      <dgm:t>
        <a:bodyPr/>
        <a:lstStyle/>
        <a:p>
          <a:endParaRPr lang="en-US"/>
        </a:p>
      </dgm:t>
    </dgm:pt>
    <dgm:pt modelId="{AB0906B9-8C04-4A98-8752-026B925F1B1E}" type="sibTrans" cxnId="{E2A2A589-2D23-466F-8B83-EC40365D198E}">
      <dgm:prSet/>
      <dgm:spPr/>
      <dgm:t>
        <a:bodyPr/>
        <a:lstStyle/>
        <a:p>
          <a:endParaRPr lang="en-US"/>
        </a:p>
      </dgm:t>
    </dgm:pt>
    <dgm:pt modelId="{978FE3CA-0AEB-4C98-BEF0-590711D916B6}">
      <dgm:prSet/>
      <dgm:spPr/>
      <dgm:t>
        <a:bodyPr/>
        <a:lstStyle/>
        <a:p>
          <a:r>
            <a:rPr lang="en-US" dirty="0"/>
            <a:t>Steam, pan-fire, or sun-dry</a:t>
          </a:r>
        </a:p>
      </dgm:t>
    </dgm:pt>
    <dgm:pt modelId="{E703C5A1-ADF9-404A-BCEF-278945E01E51}" type="parTrans" cxnId="{28102FB8-6617-4B5C-BB0E-6EAE30E72E09}">
      <dgm:prSet/>
      <dgm:spPr/>
      <dgm:t>
        <a:bodyPr/>
        <a:lstStyle/>
        <a:p>
          <a:endParaRPr lang="en-US"/>
        </a:p>
      </dgm:t>
    </dgm:pt>
    <dgm:pt modelId="{38E03359-1EBE-486E-9059-983C6C070041}" type="sibTrans" cxnId="{28102FB8-6617-4B5C-BB0E-6EAE30E72E09}">
      <dgm:prSet/>
      <dgm:spPr/>
      <dgm:t>
        <a:bodyPr/>
        <a:lstStyle/>
        <a:p>
          <a:endParaRPr lang="en-US"/>
        </a:p>
      </dgm:t>
    </dgm:pt>
    <dgm:pt modelId="{DC1B3674-EEDE-46B8-BA95-9EBF5D77CDC7}">
      <dgm:prSet/>
      <dgm:spPr/>
      <dgm:t>
        <a:bodyPr/>
        <a:lstStyle/>
        <a:p>
          <a:r>
            <a:rPr lang="en-US"/>
            <a:t>Fully oxidize, partially oxidize or not oxidized </a:t>
          </a:r>
        </a:p>
      </dgm:t>
    </dgm:pt>
    <dgm:pt modelId="{8132F086-8B74-4326-881E-C13472FB893E}" type="parTrans" cxnId="{580BA64D-EEE3-4A6A-BB55-F595E0FCB227}">
      <dgm:prSet/>
      <dgm:spPr/>
      <dgm:t>
        <a:bodyPr/>
        <a:lstStyle/>
        <a:p>
          <a:endParaRPr lang="en-US"/>
        </a:p>
      </dgm:t>
    </dgm:pt>
    <dgm:pt modelId="{CE8C1996-E22E-4CD6-B466-9A1874B2A8E8}" type="sibTrans" cxnId="{580BA64D-EEE3-4A6A-BB55-F595E0FCB227}">
      <dgm:prSet/>
      <dgm:spPr/>
      <dgm:t>
        <a:bodyPr/>
        <a:lstStyle/>
        <a:p>
          <a:endParaRPr lang="en-US"/>
        </a:p>
      </dgm:t>
    </dgm:pt>
    <dgm:pt modelId="{C74AF981-CF1C-4DAB-8293-353FEBB8D01A}">
      <dgm:prSet/>
      <dgm:spPr/>
      <dgm:t>
        <a:bodyPr/>
        <a:lstStyle/>
        <a:p>
          <a:r>
            <a:rPr lang="en-US"/>
            <a:t>Hand-formed into tightly rolled balls, strips, roughly chopped, or left to air-dry in their natural shape</a:t>
          </a:r>
        </a:p>
      </dgm:t>
    </dgm:pt>
    <dgm:pt modelId="{4EF9A4C5-9B40-4F8D-AD01-284FD0120835}" type="parTrans" cxnId="{382FC375-B33C-4BD3-BCCD-598D172B63FE}">
      <dgm:prSet/>
      <dgm:spPr/>
      <dgm:t>
        <a:bodyPr/>
        <a:lstStyle/>
        <a:p>
          <a:endParaRPr lang="en-US"/>
        </a:p>
      </dgm:t>
    </dgm:pt>
    <dgm:pt modelId="{D5750CA1-5BE8-46AF-8FD3-9CB4148D9BE7}" type="sibTrans" cxnId="{382FC375-B33C-4BD3-BCCD-598D172B63FE}">
      <dgm:prSet/>
      <dgm:spPr/>
      <dgm:t>
        <a:bodyPr/>
        <a:lstStyle/>
        <a:p>
          <a:endParaRPr lang="en-US"/>
        </a:p>
      </dgm:t>
    </dgm:pt>
    <dgm:pt modelId="{DB34A558-735C-4676-825E-28E9A656EDDB}">
      <dgm:prSet/>
      <dgm:spPr/>
      <dgm:t>
        <a:bodyPr/>
        <a:lstStyle/>
        <a:p>
          <a:r>
            <a:rPr lang="en-US"/>
            <a:t>Early spring harvest, summer harvest or fall harvest</a:t>
          </a:r>
        </a:p>
      </dgm:t>
    </dgm:pt>
    <dgm:pt modelId="{1C90492B-9D8C-4014-B63C-9B6A415DD09D}" type="parTrans" cxnId="{CB02725F-9CBA-4F83-A3BA-06DFF235A300}">
      <dgm:prSet/>
      <dgm:spPr/>
      <dgm:t>
        <a:bodyPr/>
        <a:lstStyle/>
        <a:p>
          <a:endParaRPr lang="en-US"/>
        </a:p>
      </dgm:t>
    </dgm:pt>
    <dgm:pt modelId="{E91D542C-D174-4D06-9168-4AC2D63FA21D}" type="sibTrans" cxnId="{CB02725F-9CBA-4F83-A3BA-06DFF235A300}">
      <dgm:prSet/>
      <dgm:spPr/>
      <dgm:t>
        <a:bodyPr/>
        <a:lstStyle/>
        <a:p>
          <a:endParaRPr lang="en-US"/>
        </a:p>
      </dgm:t>
    </dgm:pt>
    <dgm:pt modelId="{30D51327-1512-478C-9991-E373E408724C}">
      <dgm:prSet/>
      <dgm:spPr/>
      <dgm:t>
        <a:bodyPr/>
        <a:lstStyle/>
        <a:p>
          <a:r>
            <a:rPr lang="en-US" dirty="0"/>
            <a:t>Charcoal roast, electric roast, or no roast</a:t>
          </a:r>
        </a:p>
      </dgm:t>
    </dgm:pt>
    <dgm:pt modelId="{E7DD7040-58C1-48AA-BE71-738691D34061}" type="parTrans" cxnId="{FD0ADAB4-E379-4E9B-B1E2-E8C54AF9524D}">
      <dgm:prSet/>
      <dgm:spPr/>
      <dgm:t>
        <a:bodyPr/>
        <a:lstStyle/>
        <a:p>
          <a:endParaRPr lang="en-US"/>
        </a:p>
      </dgm:t>
    </dgm:pt>
    <dgm:pt modelId="{4CFAD0FD-02B8-48C9-8662-EF437F0291FC}" type="sibTrans" cxnId="{FD0ADAB4-E379-4E9B-B1E2-E8C54AF9524D}">
      <dgm:prSet/>
      <dgm:spPr/>
      <dgm:t>
        <a:bodyPr/>
        <a:lstStyle/>
        <a:p>
          <a:endParaRPr lang="en-US"/>
        </a:p>
      </dgm:t>
    </dgm:pt>
    <dgm:pt modelId="{B53F7840-9738-4BD9-A16E-95BCFB8F1CD3}">
      <dgm:prSet custT="1"/>
      <dgm:spPr/>
      <dgm:t>
        <a:bodyPr/>
        <a:lstStyle/>
        <a:p>
          <a:r>
            <a:rPr lang="en-US" sz="1600" dirty="0"/>
            <a:t>Although these choices will make 1000’s of different kinds of teas, the predominant difference between the six main categories of tea is the level of oxidation</a:t>
          </a:r>
        </a:p>
      </dgm:t>
    </dgm:pt>
    <dgm:pt modelId="{25CDC77F-6309-4334-9170-5D45A5A04431}" type="parTrans" cxnId="{CE364915-56D1-4C34-B8BA-8BF7C97F7F28}">
      <dgm:prSet/>
      <dgm:spPr/>
      <dgm:t>
        <a:bodyPr/>
        <a:lstStyle/>
        <a:p>
          <a:endParaRPr lang="en-US"/>
        </a:p>
      </dgm:t>
    </dgm:pt>
    <dgm:pt modelId="{84715818-D5A3-4D2D-8BC1-0B35D15923D7}" type="sibTrans" cxnId="{CE364915-56D1-4C34-B8BA-8BF7C97F7F28}">
      <dgm:prSet/>
      <dgm:spPr/>
      <dgm:t>
        <a:bodyPr/>
        <a:lstStyle/>
        <a:p>
          <a:endParaRPr lang="en-US"/>
        </a:p>
      </dgm:t>
    </dgm:pt>
    <dgm:pt modelId="{E21C042F-68AF-4CBF-848D-9A5D675077C3}" type="pres">
      <dgm:prSet presAssocID="{ACBB4107-02B0-46A8-B18C-EB028A618B6E}" presName="linear" presStyleCnt="0">
        <dgm:presLayoutVars>
          <dgm:dir/>
          <dgm:animLvl val="lvl"/>
          <dgm:resizeHandles val="exact"/>
        </dgm:presLayoutVars>
      </dgm:prSet>
      <dgm:spPr/>
    </dgm:pt>
    <dgm:pt modelId="{DC25074B-4F5D-4462-BE5E-6BBB7CB557D7}" type="pres">
      <dgm:prSet presAssocID="{FBD4B16B-8472-4645-9DD6-004EE6B3D68C}" presName="parentLin" presStyleCnt="0"/>
      <dgm:spPr/>
    </dgm:pt>
    <dgm:pt modelId="{5B2DE53A-F0F8-422E-B859-28EA2F03F31C}" type="pres">
      <dgm:prSet presAssocID="{FBD4B16B-8472-4645-9DD6-004EE6B3D68C}" presName="parentLeftMargin" presStyleLbl="node1" presStyleIdx="0" presStyleCnt="3"/>
      <dgm:spPr/>
    </dgm:pt>
    <dgm:pt modelId="{FEFC1D38-EBE8-421A-81EA-4902802CCF95}" type="pres">
      <dgm:prSet presAssocID="{FBD4B16B-8472-4645-9DD6-004EE6B3D68C}" presName="parentText" presStyleLbl="node1" presStyleIdx="0" presStyleCnt="3" custScaleX="136180" custLinFactNeighborX="1324" custLinFactNeighborY="80599">
        <dgm:presLayoutVars>
          <dgm:chMax val="0"/>
          <dgm:bulletEnabled val="1"/>
        </dgm:presLayoutVars>
      </dgm:prSet>
      <dgm:spPr/>
    </dgm:pt>
    <dgm:pt modelId="{968EE825-E875-43D0-A4B3-9A452E25E4CA}" type="pres">
      <dgm:prSet presAssocID="{FBD4B16B-8472-4645-9DD6-004EE6B3D68C}" presName="negativeSpace" presStyleCnt="0"/>
      <dgm:spPr/>
    </dgm:pt>
    <dgm:pt modelId="{3D566999-D8D6-4902-B8A8-9653C5450C88}" type="pres">
      <dgm:prSet presAssocID="{FBD4B16B-8472-4645-9DD6-004EE6B3D68C}" presName="childText" presStyleLbl="conFgAcc1" presStyleIdx="0" presStyleCnt="3">
        <dgm:presLayoutVars>
          <dgm:bulletEnabled val="1"/>
        </dgm:presLayoutVars>
      </dgm:prSet>
      <dgm:spPr/>
    </dgm:pt>
    <dgm:pt modelId="{7628A658-E8F8-453D-919C-9D6B5BD4F489}" type="pres">
      <dgm:prSet presAssocID="{31F8D619-1043-422E-9A90-479359237384}" presName="spaceBetweenRectangles" presStyleCnt="0"/>
      <dgm:spPr/>
    </dgm:pt>
    <dgm:pt modelId="{8B2CE4DA-7DAC-4B09-8D79-823D9F65E5D6}" type="pres">
      <dgm:prSet presAssocID="{589074ED-8AA4-4875-93A4-8B1FC587F34D}" presName="parentLin" presStyleCnt="0"/>
      <dgm:spPr/>
    </dgm:pt>
    <dgm:pt modelId="{915FBCA9-317F-45F0-BE28-CBB742968C38}" type="pres">
      <dgm:prSet presAssocID="{589074ED-8AA4-4875-93A4-8B1FC587F34D}" presName="parentLeftMargin" presStyleLbl="node1" presStyleIdx="0" presStyleCnt="3"/>
      <dgm:spPr/>
    </dgm:pt>
    <dgm:pt modelId="{017D95EA-4F64-477D-8A6C-AE3F4B3C9601}" type="pres">
      <dgm:prSet presAssocID="{589074ED-8AA4-4875-93A4-8B1FC587F34D}" presName="parentText" presStyleLbl="node1" presStyleIdx="1" presStyleCnt="3" custScaleX="136537" custScaleY="183283" custLinFactNeighborX="270" custLinFactNeighborY="56371">
        <dgm:presLayoutVars>
          <dgm:chMax val="0"/>
          <dgm:bulletEnabled val="1"/>
        </dgm:presLayoutVars>
      </dgm:prSet>
      <dgm:spPr/>
    </dgm:pt>
    <dgm:pt modelId="{D8DB379D-C6F9-4C1C-B85C-B09A10E773CA}" type="pres">
      <dgm:prSet presAssocID="{589074ED-8AA4-4875-93A4-8B1FC587F34D}" presName="negativeSpace" presStyleCnt="0"/>
      <dgm:spPr/>
    </dgm:pt>
    <dgm:pt modelId="{7DA3A523-F587-4F12-B114-1F4C815081E4}" type="pres">
      <dgm:prSet presAssocID="{589074ED-8AA4-4875-93A4-8B1FC587F34D}" presName="childText" presStyleLbl="conFgAcc1" presStyleIdx="1" presStyleCnt="3" custScaleX="100000" custScaleY="98715" custLinFactY="8020" custLinFactNeighborX="-316" custLinFactNeighborY="100000">
        <dgm:presLayoutVars>
          <dgm:bulletEnabled val="1"/>
        </dgm:presLayoutVars>
      </dgm:prSet>
      <dgm:spPr/>
    </dgm:pt>
    <dgm:pt modelId="{7AF8C1F4-5263-4C60-BD8E-99C48B4455B0}" type="pres">
      <dgm:prSet presAssocID="{6667BC09-5866-4FF6-98D9-ADDBF37433D8}" presName="spaceBetweenRectangles" presStyleCnt="0"/>
      <dgm:spPr/>
    </dgm:pt>
    <dgm:pt modelId="{29C2B9D7-7C29-488F-A3E7-E1F104FA864D}" type="pres">
      <dgm:prSet presAssocID="{B53F7840-9738-4BD9-A16E-95BCFB8F1CD3}" presName="parentLin" presStyleCnt="0"/>
      <dgm:spPr/>
    </dgm:pt>
    <dgm:pt modelId="{D4EF0334-F0EA-4737-BAB2-C4C8D80E1861}" type="pres">
      <dgm:prSet presAssocID="{B53F7840-9738-4BD9-A16E-95BCFB8F1CD3}" presName="parentLeftMargin" presStyleLbl="node1" presStyleIdx="1" presStyleCnt="3"/>
      <dgm:spPr/>
    </dgm:pt>
    <dgm:pt modelId="{B35807BB-B217-49AE-ACE4-20101F90E6EA}" type="pres">
      <dgm:prSet presAssocID="{B53F7840-9738-4BD9-A16E-95BCFB8F1CD3}" presName="parentText" presStyleLbl="node1" presStyleIdx="2" presStyleCnt="3" custScaleX="136612" custScaleY="207801" custLinFactNeighborX="14182" custLinFactNeighborY="-20971">
        <dgm:presLayoutVars>
          <dgm:chMax val="0"/>
          <dgm:bulletEnabled val="1"/>
        </dgm:presLayoutVars>
      </dgm:prSet>
      <dgm:spPr/>
    </dgm:pt>
    <dgm:pt modelId="{A252B773-59AE-4741-935C-24CF3C08FFA1}" type="pres">
      <dgm:prSet presAssocID="{B53F7840-9738-4BD9-A16E-95BCFB8F1CD3}" presName="negativeSpace" presStyleCnt="0"/>
      <dgm:spPr/>
    </dgm:pt>
    <dgm:pt modelId="{0A57B1D3-81B8-49CD-9D6E-8FDE88FF63CA}" type="pres">
      <dgm:prSet presAssocID="{B53F7840-9738-4BD9-A16E-95BCFB8F1CD3}" presName="childText" presStyleLbl="conFgAcc1" presStyleIdx="2" presStyleCnt="3">
        <dgm:presLayoutVars>
          <dgm:bulletEnabled val="1"/>
        </dgm:presLayoutVars>
      </dgm:prSet>
      <dgm:spPr/>
    </dgm:pt>
  </dgm:ptLst>
  <dgm:cxnLst>
    <dgm:cxn modelId="{CE364915-56D1-4C34-B8BA-8BF7C97F7F28}" srcId="{ACBB4107-02B0-46A8-B18C-EB028A618B6E}" destId="{B53F7840-9738-4BD9-A16E-95BCFB8F1CD3}" srcOrd="2" destOrd="0" parTransId="{25CDC77F-6309-4334-9170-5D45A5A04431}" sibTransId="{84715818-D5A3-4D2D-8BC1-0B35D15923D7}"/>
    <dgm:cxn modelId="{322BCE1A-33B1-40EE-8897-EC9B0D228B79}" type="presOf" srcId="{589074ED-8AA4-4875-93A4-8B1FC587F34D}" destId="{017D95EA-4F64-477D-8A6C-AE3F4B3C9601}" srcOrd="1" destOrd="0" presId="urn:microsoft.com/office/officeart/2005/8/layout/list1"/>
    <dgm:cxn modelId="{C6AD191B-E1E3-4B70-898D-684AE47A991D}" type="presOf" srcId="{DC1B3674-EEDE-46B8-BA95-9EBF5D77CDC7}" destId="{7DA3A523-F587-4F12-B114-1F4C815081E4}" srcOrd="0" destOrd="4" presId="urn:microsoft.com/office/officeart/2005/8/layout/list1"/>
    <dgm:cxn modelId="{F36B0337-5180-41C9-B04C-9B2ED02A709E}" type="presOf" srcId="{FBD4B16B-8472-4645-9DD6-004EE6B3D68C}" destId="{5B2DE53A-F0F8-422E-B859-28EA2F03F31C}" srcOrd="0" destOrd="0" presId="urn:microsoft.com/office/officeart/2005/8/layout/list1"/>
    <dgm:cxn modelId="{CB02725F-9CBA-4F83-A3BA-06DFF235A300}" srcId="{589074ED-8AA4-4875-93A4-8B1FC587F34D}" destId="{DB34A558-735C-4676-825E-28E9A656EDDB}" srcOrd="6" destOrd="0" parTransId="{1C90492B-9D8C-4014-B63C-9B6A415DD09D}" sibTransId="{E91D542C-D174-4D06-9168-4AC2D63FA21D}"/>
    <dgm:cxn modelId="{11D0A260-FA86-46FE-A8D6-25C4DE91DAE1}" type="presOf" srcId="{B53F7840-9738-4BD9-A16E-95BCFB8F1CD3}" destId="{D4EF0334-F0EA-4737-BAB2-C4C8D80E1861}" srcOrd="0" destOrd="0" presId="urn:microsoft.com/office/officeart/2005/8/layout/list1"/>
    <dgm:cxn modelId="{B3912341-5A4F-4698-BB0A-BD669028A2AE}" srcId="{589074ED-8AA4-4875-93A4-8B1FC587F34D}" destId="{9F3728FA-D865-4BC1-B5A0-18AA9B7A9CBE}" srcOrd="1" destOrd="0" parTransId="{39467ECD-9485-4E29-984D-D2AD13AD98AA}" sibTransId="{7A86E1FB-480D-4507-99D3-20B3022B9330}"/>
    <dgm:cxn modelId="{46AFB563-AF41-408C-8D3F-28C78CB0FA19}" type="presOf" srcId="{E5783966-01DB-4879-98FC-13D783054045}" destId="{7DA3A523-F587-4F12-B114-1F4C815081E4}" srcOrd="0" destOrd="0" presId="urn:microsoft.com/office/officeart/2005/8/layout/list1"/>
    <dgm:cxn modelId="{580BA64D-EEE3-4A6A-BB55-F595E0FCB227}" srcId="{589074ED-8AA4-4875-93A4-8B1FC587F34D}" destId="{DC1B3674-EEDE-46B8-BA95-9EBF5D77CDC7}" srcOrd="4" destOrd="0" parTransId="{8132F086-8B74-4326-881E-C13472FB893E}" sibTransId="{CE8C1996-E22E-4CD6-B466-9A1874B2A8E8}"/>
    <dgm:cxn modelId="{1163AD4F-9D64-4966-BC9F-9A6B6E4FD2F7}" type="presOf" srcId="{FBD4B16B-8472-4645-9DD6-004EE6B3D68C}" destId="{FEFC1D38-EBE8-421A-81EA-4902802CCF95}" srcOrd="1" destOrd="0" presId="urn:microsoft.com/office/officeart/2005/8/layout/list1"/>
    <dgm:cxn modelId="{18755451-9A55-4A07-822E-421EE385E161}" type="presOf" srcId="{6E80D7DB-2AA9-4389-93D6-00607D201356}" destId="{7DA3A523-F587-4F12-B114-1F4C815081E4}" srcOrd="0" destOrd="2" presId="urn:microsoft.com/office/officeart/2005/8/layout/list1"/>
    <dgm:cxn modelId="{6C865A51-7033-4415-BF98-ECFAFA793DF4}" srcId="{ACBB4107-02B0-46A8-B18C-EB028A618B6E}" destId="{FBD4B16B-8472-4645-9DD6-004EE6B3D68C}" srcOrd="0" destOrd="0" parTransId="{D3C656A0-4EB4-46E1-ADA2-8AF13D06AFB7}" sibTransId="{31F8D619-1043-422E-9A90-479359237384}"/>
    <dgm:cxn modelId="{80D63853-411E-4916-954B-26C9B4E6DDE7}" srcId="{ACBB4107-02B0-46A8-B18C-EB028A618B6E}" destId="{589074ED-8AA4-4875-93A4-8B1FC587F34D}" srcOrd="1" destOrd="0" parTransId="{FF023FF2-B09A-4D34-A03E-C834BFE4F06D}" sibTransId="{6667BC09-5866-4FF6-98D9-ADDBF37433D8}"/>
    <dgm:cxn modelId="{AD854573-6AC1-44FD-9E08-26026D273240}" type="presOf" srcId="{ACBB4107-02B0-46A8-B18C-EB028A618B6E}" destId="{E21C042F-68AF-4CBF-848D-9A5D675077C3}" srcOrd="0" destOrd="0" presId="urn:microsoft.com/office/officeart/2005/8/layout/list1"/>
    <dgm:cxn modelId="{382FC375-B33C-4BD3-BCCD-598D172B63FE}" srcId="{589074ED-8AA4-4875-93A4-8B1FC587F34D}" destId="{C74AF981-CF1C-4DAB-8293-353FEBB8D01A}" srcOrd="5" destOrd="0" parTransId="{4EF9A4C5-9B40-4F8D-AD01-284FD0120835}" sibTransId="{D5750CA1-5BE8-46AF-8FD3-9CB4148D9BE7}"/>
    <dgm:cxn modelId="{E2A2A589-2D23-466F-8B83-EC40365D198E}" srcId="{589074ED-8AA4-4875-93A4-8B1FC587F34D}" destId="{6E80D7DB-2AA9-4389-93D6-00607D201356}" srcOrd="2" destOrd="0" parTransId="{311EBB9A-4227-4B22-9541-B6051DE4E663}" sibTransId="{AB0906B9-8C04-4A98-8752-026B925F1B1E}"/>
    <dgm:cxn modelId="{B2C1F896-66B6-4F0B-950C-31066C6C0B76}" type="presOf" srcId="{9F3728FA-D865-4BC1-B5A0-18AA9B7A9CBE}" destId="{7DA3A523-F587-4F12-B114-1F4C815081E4}" srcOrd="0" destOrd="1" presId="urn:microsoft.com/office/officeart/2005/8/layout/list1"/>
    <dgm:cxn modelId="{26C144A7-CA25-45D0-BB4F-6CA34642C619}" srcId="{589074ED-8AA4-4875-93A4-8B1FC587F34D}" destId="{E5783966-01DB-4879-98FC-13D783054045}" srcOrd="0" destOrd="0" parTransId="{CF5A2621-F7EC-446C-A758-139A2D25DC60}" sibTransId="{A840073F-4B4C-496F-BCC7-E90BD1D006A6}"/>
    <dgm:cxn modelId="{FD0ADAB4-E379-4E9B-B1E2-E8C54AF9524D}" srcId="{589074ED-8AA4-4875-93A4-8B1FC587F34D}" destId="{30D51327-1512-478C-9991-E373E408724C}" srcOrd="7" destOrd="0" parTransId="{E7DD7040-58C1-48AA-BE71-738691D34061}" sibTransId="{4CFAD0FD-02B8-48C9-8662-EF437F0291FC}"/>
    <dgm:cxn modelId="{28102FB8-6617-4B5C-BB0E-6EAE30E72E09}" srcId="{589074ED-8AA4-4875-93A4-8B1FC587F34D}" destId="{978FE3CA-0AEB-4C98-BEF0-590711D916B6}" srcOrd="3" destOrd="0" parTransId="{E703C5A1-ADF9-404A-BCEF-278945E01E51}" sibTransId="{38E03359-1EBE-486E-9059-983C6C070041}"/>
    <dgm:cxn modelId="{603014C1-FD8B-47D9-A692-6023F29E7E5F}" type="presOf" srcId="{30D51327-1512-478C-9991-E373E408724C}" destId="{7DA3A523-F587-4F12-B114-1F4C815081E4}" srcOrd="0" destOrd="7" presId="urn:microsoft.com/office/officeart/2005/8/layout/list1"/>
    <dgm:cxn modelId="{73B9C0D1-512A-4F99-9ADC-B40D4A0CD414}" type="presOf" srcId="{DB34A558-735C-4676-825E-28E9A656EDDB}" destId="{7DA3A523-F587-4F12-B114-1F4C815081E4}" srcOrd="0" destOrd="6" presId="urn:microsoft.com/office/officeart/2005/8/layout/list1"/>
    <dgm:cxn modelId="{A001CADC-8630-4ED8-9D1F-191033BC4555}" type="presOf" srcId="{B53F7840-9738-4BD9-A16E-95BCFB8F1CD3}" destId="{B35807BB-B217-49AE-ACE4-20101F90E6EA}" srcOrd="1" destOrd="0" presId="urn:microsoft.com/office/officeart/2005/8/layout/list1"/>
    <dgm:cxn modelId="{156F18E1-5613-4F13-B44B-318FC8AF721D}" type="presOf" srcId="{978FE3CA-0AEB-4C98-BEF0-590711D916B6}" destId="{7DA3A523-F587-4F12-B114-1F4C815081E4}" srcOrd="0" destOrd="3" presId="urn:microsoft.com/office/officeart/2005/8/layout/list1"/>
    <dgm:cxn modelId="{A2505DE7-AC19-4EE2-8773-6EBDB2DDB421}" type="presOf" srcId="{C74AF981-CF1C-4DAB-8293-353FEBB8D01A}" destId="{7DA3A523-F587-4F12-B114-1F4C815081E4}" srcOrd="0" destOrd="5" presId="urn:microsoft.com/office/officeart/2005/8/layout/list1"/>
    <dgm:cxn modelId="{DEA733F4-25E7-4E56-9C94-FC87F17C361E}" type="presOf" srcId="{589074ED-8AA4-4875-93A4-8B1FC587F34D}" destId="{915FBCA9-317F-45F0-BE28-CBB742968C38}" srcOrd="0" destOrd="0" presId="urn:microsoft.com/office/officeart/2005/8/layout/list1"/>
    <dgm:cxn modelId="{66B17EB1-46A4-446E-848E-A214702F622B}" type="presParOf" srcId="{E21C042F-68AF-4CBF-848D-9A5D675077C3}" destId="{DC25074B-4F5D-4462-BE5E-6BBB7CB557D7}" srcOrd="0" destOrd="0" presId="urn:microsoft.com/office/officeart/2005/8/layout/list1"/>
    <dgm:cxn modelId="{65AE2A0A-397E-4D43-95ED-85CDBC4FACA1}" type="presParOf" srcId="{DC25074B-4F5D-4462-BE5E-6BBB7CB557D7}" destId="{5B2DE53A-F0F8-422E-B859-28EA2F03F31C}" srcOrd="0" destOrd="0" presId="urn:microsoft.com/office/officeart/2005/8/layout/list1"/>
    <dgm:cxn modelId="{CFF45DED-765E-4FB3-B23D-98DD8A6AEA66}" type="presParOf" srcId="{DC25074B-4F5D-4462-BE5E-6BBB7CB557D7}" destId="{FEFC1D38-EBE8-421A-81EA-4902802CCF95}" srcOrd="1" destOrd="0" presId="urn:microsoft.com/office/officeart/2005/8/layout/list1"/>
    <dgm:cxn modelId="{49F45495-9D05-48BB-9425-4696F98C6A23}" type="presParOf" srcId="{E21C042F-68AF-4CBF-848D-9A5D675077C3}" destId="{968EE825-E875-43D0-A4B3-9A452E25E4CA}" srcOrd="1" destOrd="0" presId="urn:microsoft.com/office/officeart/2005/8/layout/list1"/>
    <dgm:cxn modelId="{FE2EFF40-CA9B-422F-AA70-82C34AD7C460}" type="presParOf" srcId="{E21C042F-68AF-4CBF-848D-9A5D675077C3}" destId="{3D566999-D8D6-4902-B8A8-9653C5450C88}" srcOrd="2" destOrd="0" presId="urn:microsoft.com/office/officeart/2005/8/layout/list1"/>
    <dgm:cxn modelId="{C05B689F-B056-4FFD-B54F-71AD987A5761}" type="presParOf" srcId="{E21C042F-68AF-4CBF-848D-9A5D675077C3}" destId="{7628A658-E8F8-453D-919C-9D6B5BD4F489}" srcOrd="3" destOrd="0" presId="urn:microsoft.com/office/officeart/2005/8/layout/list1"/>
    <dgm:cxn modelId="{FF526E7A-11A4-4028-BBA1-470167DBB85A}" type="presParOf" srcId="{E21C042F-68AF-4CBF-848D-9A5D675077C3}" destId="{8B2CE4DA-7DAC-4B09-8D79-823D9F65E5D6}" srcOrd="4" destOrd="0" presId="urn:microsoft.com/office/officeart/2005/8/layout/list1"/>
    <dgm:cxn modelId="{3A009747-6EA9-4D35-A343-756744C274E9}" type="presParOf" srcId="{8B2CE4DA-7DAC-4B09-8D79-823D9F65E5D6}" destId="{915FBCA9-317F-45F0-BE28-CBB742968C38}" srcOrd="0" destOrd="0" presId="urn:microsoft.com/office/officeart/2005/8/layout/list1"/>
    <dgm:cxn modelId="{E349F27E-F4B8-482E-BDC3-27763C018A04}" type="presParOf" srcId="{8B2CE4DA-7DAC-4B09-8D79-823D9F65E5D6}" destId="{017D95EA-4F64-477D-8A6C-AE3F4B3C9601}" srcOrd="1" destOrd="0" presId="urn:microsoft.com/office/officeart/2005/8/layout/list1"/>
    <dgm:cxn modelId="{FC123453-19A6-4223-8C1D-3CACAE3AA909}" type="presParOf" srcId="{E21C042F-68AF-4CBF-848D-9A5D675077C3}" destId="{D8DB379D-C6F9-4C1C-B85C-B09A10E773CA}" srcOrd="5" destOrd="0" presId="urn:microsoft.com/office/officeart/2005/8/layout/list1"/>
    <dgm:cxn modelId="{843626D6-E8EC-4CB4-AE59-22F0F7A804DC}" type="presParOf" srcId="{E21C042F-68AF-4CBF-848D-9A5D675077C3}" destId="{7DA3A523-F587-4F12-B114-1F4C815081E4}" srcOrd="6" destOrd="0" presId="urn:microsoft.com/office/officeart/2005/8/layout/list1"/>
    <dgm:cxn modelId="{3EE319C1-AC4F-4C50-B753-FAA823DFAA36}" type="presParOf" srcId="{E21C042F-68AF-4CBF-848D-9A5D675077C3}" destId="{7AF8C1F4-5263-4C60-BD8E-99C48B4455B0}" srcOrd="7" destOrd="0" presId="urn:microsoft.com/office/officeart/2005/8/layout/list1"/>
    <dgm:cxn modelId="{785FBD0A-BF22-4204-91BB-7AB77B20C0A4}" type="presParOf" srcId="{E21C042F-68AF-4CBF-848D-9A5D675077C3}" destId="{29C2B9D7-7C29-488F-A3E7-E1F104FA864D}" srcOrd="8" destOrd="0" presId="urn:microsoft.com/office/officeart/2005/8/layout/list1"/>
    <dgm:cxn modelId="{0E280168-197C-4B69-9583-70C670678636}" type="presParOf" srcId="{29C2B9D7-7C29-488F-A3E7-E1F104FA864D}" destId="{D4EF0334-F0EA-4737-BAB2-C4C8D80E1861}" srcOrd="0" destOrd="0" presId="urn:microsoft.com/office/officeart/2005/8/layout/list1"/>
    <dgm:cxn modelId="{8DA30B9A-25C9-46C8-ADC5-52185646EF2F}" type="presParOf" srcId="{29C2B9D7-7C29-488F-A3E7-E1F104FA864D}" destId="{B35807BB-B217-49AE-ACE4-20101F90E6EA}" srcOrd="1" destOrd="0" presId="urn:microsoft.com/office/officeart/2005/8/layout/list1"/>
    <dgm:cxn modelId="{262F257B-5D9F-42AC-8919-28F4207090C5}" type="presParOf" srcId="{E21C042F-68AF-4CBF-848D-9A5D675077C3}" destId="{A252B773-59AE-4741-935C-24CF3C08FFA1}" srcOrd="9" destOrd="0" presId="urn:microsoft.com/office/officeart/2005/8/layout/list1"/>
    <dgm:cxn modelId="{50E67BAB-B7F9-44B9-B213-501B3FFC1CD4}" type="presParOf" srcId="{E21C042F-68AF-4CBF-848D-9A5D675077C3}" destId="{0A57B1D3-81B8-49CD-9D6E-8FDE88FF63CA}" srcOrd="10" destOrd="0" presId="urn:microsoft.com/office/officeart/2005/8/layout/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27123-BAC7-4DB0-B80D-748B60704331}">
      <dsp:nvSpPr>
        <dsp:cNvPr id="0" name=""/>
        <dsp:cNvSpPr/>
      </dsp:nvSpPr>
      <dsp:spPr>
        <a:xfrm>
          <a:off x="557" y="934837"/>
          <a:ext cx="1956990" cy="1242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5793BB-C5A5-4903-B688-30168370BC93}">
      <dsp:nvSpPr>
        <dsp:cNvPr id="0" name=""/>
        <dsp:cNvSpPr/>
      </dsp:nvSpPr>
      <dsp:spPr>
        <a:xfrm>
          <a:off x="218000" y="1141409"/>
          <a:ext cx="1956990" cy="124268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Although many people do not differentiate tea from tisane and call all hot or cold infused beverages tea, the two are defined differently</a:t>
          </a:r>
        </a:p>
      </dsp:txBody>
      <dsp:txXfrm>
        <a:off x="254397" y="1177806"/>
        <a:ext cx="1884196" cy="1169895"/>
      </dsp:txXfrm>
    </dsp:sp>
    <dsp:sp modelId="{0F189450-773C-49C1-AC40-6E6FAA344A32}">
      <dsp:nvSpPr>
        <dsp:cNvPr id="0" name=""/>
        <dsp:cNvSpPr/>
      </dsp:nvSpPr>
      <dsp:spPr>
        <a:xfrm>
          <a:off x="2392435" y="934837"/>
          <a:ext cx="1956990" cy="1242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D7F022-445C-4DCB-A16B-8DCE3BD749A2}">
      <dsp:nvSpPr>
        <dsp:cNvPr id="0" name=""/>
        <dsp:cNvSpPr/>
      </dsp:nvSpPr>
      <dsp:spPr>
        <a:xfrm>
          <a:off x="2609878" y="1141409"/>
          <a:ext cx="1956990" cy="124268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The difference between the two depends on what ingredient is being infused.</a:t>
          </a:r>
        </a:p>
      </dsp:txBody>
      <dsp:txXfrm>
        <a:off x="2646275" y="1177806"/>
        <a:ext cx="1884196" cy="11698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66999-D8D6-4902-B8A8-9653C5450C88}">
      <dsp:nvSpPr>
        <dsp:cNvPr id="0" name=""/>
        <dsp:cNvSpPr/>
      </dsp:nvSpPr>
      <dsp:spPr>
        <a:xfrm>
          <a:off x="0" y="237980"/>
          <a:ext cx="6466492" cy="2772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FC1D38-EBE8-421A-81EA-4902802CCF95}">
      <dsp:nvSpPr>
        <dsp:cNvPr id="0" name=""/>
        <dsp:cNvSpPr/>
      </dsp:nvSpPr>
      <dsp:spPr>
        <a:xfrm>
          <a:off x="326322" y="337342"/>
          <a:ext cx="6140169" cy="3247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093" tIns="0" rIns="171093" bIns="0" numCol="1" spcCol="1270" anchor="ctr" anchorCtr="0">
          <a:noAutofit/>
        </a:bodyPr>
        <a:lstStyle/>
        <a:p>
          <a:pPr marL="0" lvl="0" indent="0" algn="l" defTabSz="711200">
            <a:lnSpc>
              <a:spcPct val="90000"/>
            </a:lnSpc>
            <a:spcBef>
              <a:spcPct val="0"/>
            </a:spcBef>
            <a:spcAft>
              <a:spcPct val="35000"/>
            </a:spcAft>
            <a:buNone/>
          </a:pPr>
          <a:r>
            <a:rPr lang="en-US" sz="1600" kern="1200" dirty="0"/>
            <a:t>All teas originate from the Camellia Sinensis plant.   </a:t>
          </a:r>
        </a:p>
      </dsp:txBody>
      <dsp:txXfrm>
        <a:off x="342174" y="353194"/>
        <a:ext cx="6108465" cy="293016"/>
      </dsp:txXfrm>
    </dsp:sp>
    <dsp:sp modelId="{7DA3A523-F587-4F12-B114-1F4C815081E4}">
      <dsp:nvSpPr>
        <dsp:cNvPr id="0" name=""/>
        <dsp:cNvSpPr/>
      </dsp:nvSpPr>
      <dsp:spPr>
        <a:xfrm>
          <a:off x="0" y="1208502"/>
          <a:ext cx="6466492" cy="1744442"/>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1872" tIns="208280" rIns="501872"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Hand pick or machine pick</a:t>
          </a:r>
        </a:p>
        <a:p>
          <a:pPr marL="57150" lvl="1" indent="-57150" algn="l" defTabSz="444500">
            <a:lnSpc>
              <a:spcPct val="90000"/>
            </a:lnSpc>
            <a:spcBef>
              <a:spcPct val="0"/>
            </a:spcBef>
            <a:spcAft>
              <a:spcPct val="15000"/>
            </a:spcAft>
            <a:buChar char="•"/>
          </a:pPr>
          <a:r>
            <a:rPr lang="en-US" sz="1000" kern="1200" dirty="0"/>
            <a:t>Pick the bud only or 1, 2, 3 or 4 leaves and the bud</a:t>
          </a:r>
        </a:p>
        <a:p>
          <a:pPr marL="57150" lvl="1" indent="-57150" algn="l" defTabSz="444500">
            <a:lnSpc>
              <a:spcPct val="90000"/>
            </a:lnSpc>
            <a:spcBef>
              <a:spcPct val="0"/>
            </a:spcBef>
            <a:spcAft>
              <a:spcPct val="15000"/>
            </a:spcAft>
            <a:buChar char="•"/>
          </a:pPr>
          <a:r>
            <a:rPr lang="en-US" sz="1000" kern="1200" dirty="0"/>
            <a:t>Stem or no stem</a:t>
          </a:r>
        </a:p>
        <a:p>
          <a:pPr marL="57150" lvl="1" indent="-57150" algn="l" defTabSz="444500">
            <a:lnSpc>
              <a:spcPct val="90000"/>
            </a:lnSpc>
            <a:spcBef>
              <a:spcPct val="0"/>
            </a:spcBef>
            <a:spcAft>
              <a:spcPct val="15000"/>
            </a:spcAft>
            <a:buChar char="•"/>
          </a:pPr>
          <a:r>
            <a:rPr lang="en-US" sz="1000" kern="1200" dirty="0"/>
            <a:t>Steam, pan-fire, or sun-dry</a:t>
          </a:r>
        </a:p>
        <a:p>
          <a:pPr marL="57150" lvl="1" indent="-57150" algn="l" defTabSz="444500">
            <a:lnSpc>
              <a:spcPct val="90000"/>
            </a:lnSpc>
            <a:spcBef>
              <a:spcPct val="0"/>
            </a:spcBef>
            <a:spcAft>
              <a:spcPct val="15000"/>
            </a:spcAft>
            <a:buChar char="•"/>
          </a:pPr>
          <a:r>
            <a:rPr lang="en-US" sz="1000" kern="1200"/>
            <a:t>Fully oxidize, partially oxidize or not oxidized </a:t>
          </a:r>
        </a:p>
        <a:p>
          <a:pPr marL="57150" lvl="1" indent="-57150" algn="l" defTabSz="444500">
            <a:lnSpc>
              <a:spcPct val="90000"/>
            </a:lnSpc>
            <a:spcBef>
              <a:spcPct val="0"/>
            </a:spcBef>
            <a:spcAft>
              <a:spcPct val="15000"/>
            </a:spcAft>
            <a:buChar char="•"/>
          </a:pPr>
          <a:r>
            <a:rPr lang="en-US" sz="1000" kern="1200"/>
            <a:t>Hand-formed into tightly rolled balls, strips, roughly chopped, or left to air-dry in their natural shape</a:t>
          </a:r>
        </a:p>
        <a:p>
          <a:pPr marL="57150" lvl="1" indent="-57150" algn="l" defTabSz="444500">
            <a:lnSpc>
              <a:spcPct val="90000"/>
            </a:lnSpc>
            <a:spcBef>
              <a:spcPct val="0"/>
            </a:spcBef>
            <a:spcAft>
              <a:spcPct val="15000"/>
            </a:spcAft>
            <a:buChar char="•"/>
          </a:pPr>
          <a:r>
            <a:rPr lang="en-US" sz="1000" kern="1200"/>
            <a:t>Early spring harvest, summer harvest or fall harvest</a:t>
          </a:r>
        </a:p>
        <a:p>
          <a:pPr marL="57150" lvl="1" indent="-57150" algn="l" defTabSz="444500">
            <a:lnSpc>
              <a:spcPct val="90000"/>
            </a:lnSpc>
            <a:spcBef>
              <a:spcPct val="0"/>
            </a:spcBef>
            <a:spcAft>
              <a:spcPct val="15000"/>
            </a:spcAft>
            <a:buChar char="•"/>
          </a:pPr>
          <a:r>
            <a:rPr lang="en-US" sz="1000" kern="1200" dirty="0"/>
            <a:t>Charcoal roast, electric roast, or no roast</a:t>
          </a:r>
        </a:p>
      </dsp:txBody>
      <dsp:txXfrm>
        <a:off x="0" y="1208502"/>
        <a:ext cx="6466492" cy="1744442"/>
      </dsp:txXfrm>
    </dsp:sp>
    <dsp:sp modelId="{017D95EA-4F64-477D-8A6C-AE3F4B3C9601}">
      <dsp:nvSpPr>
        <dsp:cNvPr id="0" name=""/>
        <dsp:cNvSpPr/>
      </dsp:nvSpPr>
      <dsp:spPr>
        <a:xfrm>
          <a:off x="322297" y="757628"/>
          <a:ext cx="6144194" cy="5951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093" tIns="0" rIns="171093" bIns="0" numCol="1" spcCol="1270" anchor="ctr" anchorCtr="0">
          <a:noAutofit/>
        </a:bodyPr>
        <a:lstStyle/>
        <a:p>
          <a:pPr marL="0" lvl="0" indent="0" algn="l" defTabSz="711200">
            <a:lnSpc>
              <a:spcPct val="90000"/>
            </a:lnSpc>
            <a:spcBef>
              <a:spcPct val="0"/>
            </a:spcBef>
            <a:spcAft>
              <a:spcPct val="35000"/>
            </a:spcAft>
            <a:buNone/>
          </a:pPr>
          <a:r>
            <a:rPr lang="en-US" sz="1600" kern="1200" dirty="0"/>
            <a:t>Teas develop their unique characteristics through the many different choices made by the farmer during harvesting, processing and storing</a:t>
          </a:r>
        </a:p>
      </dsp:txBody>
      <dsp:txXfrm>
        <a:off x="351350" y="786681"/>
        <a:ext cx="6086088" cy="537050"/>
      </dsp:txXfrm>
    </dsp:sp>
    <dsp:sp modelId="{0A57B1D3-81B8-49CD-9D6E-8FDE88FF63CA}">
      <dsp:nvSpPr>
        <dsp:cNvPr id="0" name=""/>
        <dsp:cNvSpPr/>
      </dsp:nvSpPr>
      <dsp:spPr>
        <a:xfrm>
          <a:off x="0" y="3323631"/>
          <a:ext cx="6466492" cy="2772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5807BB-B217-49AE-ACE4-20101F90E6EA}">
      <dsp:nvSpPr>
        <dsp:cNvPr id="0" name=""/>
        <dsp:cNvSpPr/>
      </dsp:nvSpPr>
      <dsp:spPr>
        <a:xfrm>
          <a:off x="324961" y="2743122"/>
          <a:ext cx="6141530" cy="67477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093" tIns="0" rIns="171093" bIns="0" numCol="1" spcCol="1270" anchor="ctr" anchorCtr="0">
          <a:noAutofit/>
        </a:bodyPr>
        <a:lstStyle/>
        <a:p>
          <a:pPr marL="0" lvl="0" indent="0" algn="l" defTabSz="711200">
            <a:lnSpc>
              <a:spcPct val="90000"/>
            </a:lnSpc>
            <a:spcBef>
              <a:spcPct val="0"/>
            </a:spcBef>
            <a:spcAft>
              <a:spcPct val="35000"/>
            </a:spcAft>
            <a:buNone/>
          </a:pPr>
          <a:r>
            <a:rPr lang="en-US" sz="1600" kern="1200" dirty="0"/>
            <a:t>Although these choices will make 1000’s of different kinds of teas, the predominant difference between the six main categories of tea is the level of oxidation</a:t>
          </a:r>
        </a:p>
      </dsp:txBody>
      <dsp:txXfrm>
        <a:off x="357901" y="2776062"/>
        <a:ext cx="6075650" cy="6088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21:55:56.91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0 225,'1'1,"-1"0,0-1,1 1,-1 0,1 0,-1 0,1-1,-1 1,1 0,0-1,-1 1,1 0,0-1,0 1,-1-1,1 1,0-1,0 1,0-1,0 0,-1 1,1-1,0 0,0 0,2 1,27 4,-27-4,170 9,-107-8,86 14,709 73,-404-53,-378-28,0-4,98-7,-175 3,-1 0,1 0,0 0,-1 0,1-1,0 1,-1 0,1-1,0 1,-1-1,1 1,-1-1,1 0,-1 0,1 0,-1 0,0 0,1 0,1-2,-3 2,0 0,0 0,0 0,0 1,0-1,0 0,0 0,0 0,0 0,-1 0,1 0,0 0,0 0,-1 0,1 1,-1-1,1 0,-1 0,1 0,-1 1,1-1,-1 0,0 1,0-2,-6-4,0 0,-1 0,1 0,-1 1,-12-6,-148-68,-268-86,251 104,106 33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21:55:58.04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1,'3388'0,"-3339"0,61 10,-75-5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6T21:56:04.860"/>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1,'8'1,"0"0,-1 0,1 1,14 5,28 5,243 1,292 3,-451-17,-66 5,1 3,104 23,-104-15,1-4,97 4,319 19,-435-29,-40-4,296 40,-73-3,-194-33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22:02:08.215"/>
    </inkml:context>
    <inkml:brush xml:id="br0">
      <inkml:brushProperty name="width" value="0.35" units="cm"/>
      <inkml:brushProperty name="height" value="0.35" units="cm"/>
      <inkml:brushProperty name="color" value="#FFFFFF"/>
    </inkml:brush>
  </inkml:definitions>
  <inkml:trace contextRef="#ctx0" brushRef="#br0">0 8 24575,'840'0'0,"-825"1"0,-1 1 0,0 0 0,20 6 0,27 3 0,-46-8 0,0 0 0,0 1 0,0 0 0,21 10 0,-23-8 0,1-1 0,0 0 0,0-1 0,1-1 0,22 3 0,-23-5 0,17 0 0,1 2 0,32 6 0,-16-1 0,0-3 0,1-2 0,83-6 0,-27 0 0,446 3 0,-497-5 0,-51 4 0,0 1 0,0-1 0,0 0 0,0 0 0,0 0 0,0-1 0,-1 1 0,1 0 0,0-1 0,-1 0 0,0 0 0,1 1 0,-1-2 0,0 1 0,3-3 0,-4 4 0,-1-1 0,0 1 0,0 0 0,1-1 0,-1 1 0,0-1 0,0 1 0,0 0 0,0-1 0,-1 1 0,1 0 0,0-1 0,-1 1 0,1 0 0,0-1 0,-1 1 0,0 0 0,1 0 0,-1 0 0,0-1 0,1 1 0,-1 0 0,0 0 0,0 0 0,0 0 0,0 0 0,0 0 0,0 1 0,0-1 0,0 0 0,-1 0 0,1 1 0,0-1 0,-2 0 0,-45-21 0,19 15 0,0 2 0,0 2 0,-1 0 0,0 2 0,1 1 0,-31 4 0,-27-1 0,-462-3-1365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2T13:18:43.757"/>
    </inkml:context>
    <inkml:brush xml:id="br0">
      <inkml:brushProperty name="width" value="0.1" units="cm"/>
      <inkml:brushProperty name="height" value="0.1" units="cm"/>
      <inkml:brushProperty name="color" value="#00A0D7"/>
    </inkml:brush>
  </inkml:definitions>
  <inkml:trace contextRef="#ctx0" brushRef="#br0">21246 11404 16383 0 0,'6'5'0'0'0,"1"9"0"0"0,6 0 0 0 0,1 5 0 0 0,3-1 0 0 0,-1 1 0 0 0,2-1 0 0 0,5 1 0 0 0,3-3 0 0 0,3 3 0 0 0,-3 2 0 0 0,-1-1 0 0 0,-4 1 0 0 0,0-2 0 0 0,2-6 0 0 0,-3 2 0 0 0,1-2 0 0 0,-3 2 0 0 0,1-1 0 0 0,-3 3 0 0 0,2-2 0 0 0,-2 3 0 0 0,2-3 0 0 0,3-2 0 0 0,-2 1 0 0 0,2-2 0 0 0,-2 4 0 0 0,0-2 0 0 0,3 3 0 0 0,4 4 0 0 0,3-2 0 0 0,-3 3 0 0 0,-1-4 0 0 0,1 2 0 0 0,-3 2 0 0 0,-1-1 0 0 0,3 0 0 0 0,1 3 0 0 0,4-3 0 0 0,1 1 0 0 0,-4 2 0 0 0,-1-2 0 0 0,-5 0 0 0 0,-1-4 0 0 0,3-4 0 0 0,-3 0 0 0 0,1-1 0 0 0,2-4 0 0 0,-2 3 0 0 0,0 5 0 0 0,3 0 0 0 0,3 2 0 0 0,3 4 0 0 0,1-2 0 0 0,-4 1 0 0 0,-1 3 0 0 0,1-3 0 0 0,-4 0 0 0 0,-1-3 0 0 0,-3 0 0 0 0,0-2 0 0 0,3 1 0 0 0,3-3 0 0 0,-3 3 0 0 0,2 3 0 0 0,1-1 0 0 0,-3 1 0 0 0,0-3 0 0 0,3-5 0 0 0,-4 2 0 0 0,1-2 0 0 0,-4 2 0 0 0,1-1 0 0 0,-2 3 0 0 0,1-2 0 0 0,3 3 0 0 0,4-2 0 0 0,-2 2 0 0 0,0-2 0 0 0,-3 2 0 0 0,0-3 0 0 0,3 3 0 0 0,3-2 0 0 0,-3 2 0 0 0,1-2 0 0 0,1 2 0 0 0,3-3 0 0 0,1 3 0 0 0,-3 4 0 0 0,0-3 0 0 0,0-3 0 0 0,-4 0 0 0 0,1-2 0 0 0,1 3 0 0 0,3-3 0 0 0,-4 3 0 0 0,1 4 0 0 0,1-2 0 0 0,-3 3 0 0 0,0-4 0 0 0,2-4 0 0 0,-3 1 0 0 0,1-2 0 0 0,-4 2 0 0 0,2 5 0 0 0,2-2 0 0 0,-3 3 0 0 0,2-3 0 0 0,3 1 0 0 0,3-2 0 0 0,2-4 0 0 0,-3 1 0 0 0,-6 4 0 0 0,-1-1 0 0 0,2-3 0 0 0,-3 1 0 0 0,2-1 0 0 0,-3-4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1A6A77-1B83-460A-B9E9-183E354B3D28}" type="datetimeFigureOut">
              <a:rPr lang="en-US" smtClean="0"/>
              <a:t>5/23/2022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6EAB05-E135-40AE-A4EB-7CA877DD8B0E}" type="slidenum">
              <a:rPr lang="en-US" smtClean="0"/>
              <a:t>‹#›</a:t>
            </a:fld>
            <a:endParaRPr lang="en-US"/>
          </a:p>
        </p:txBody>
      </p:sp>
    </p:spTree>
    <p:extLst>
      <p:ext uri="{BB962C8B-B14F-4D97-AF65-F5344CB8AC3E}">
        <p14:creationId xmlns:p14="http://schemas.microsoft.com/office/powerpoint/2010/main" val="4009436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dirty="0"/>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6675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53920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5391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2040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791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9750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2247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7598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8375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647F38-B617-4D2F-AE0A-013F0C4D2C57}" type="datetimeFigureOut">
              <a:rPr lang="en-US" dirty="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2784809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dirty="0"/>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6339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5BFA754-D5C3-4E66-96A6-867B257F58DC}" type="datetimeFigureOut">
              <a:rPr lang="en-US" dirty="0"/>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400458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5664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1276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21161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5126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dirty="0"/>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69675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5/23/2022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86639161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customXml" Target="../ink/ink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hyperlink" Target="https://en.wikipedia.org/wiki/High-mountain_tea" TargetMode="External"/><Relationship Id="rId5" Type="http://schemas.openxmlformats.org/officeDocument/2006/relationships/image" Target="../media/image27.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3.png"/><Relationship Id="rId7" Type="http://schemas.openxmlformats.org/officeDocument/2006/relationships/diagramData" Target="../diagrams/data1.xml"/><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0.png"/><Relationship Id="rId11" Type="http://schemas.microsoft.com/office/2007/relationships/diagramDrawing" Target="../diagrams/drawing1.xml"/><Relationship Id="rId5" Type="http://schemas.openxmlformats.org/officeDocument/2006/relationships/image" Target="../media/image9.png"/><Relationship Id="rId10" Type="http://schemas.openxmlformats.org/officeDocument/2006/relationships/diagramColors" Target="../diagrams/colors1.xml"/><Relationship Id="rId4" Type="http://schemas.openxmlformats.org/officeDocument/2006/relationships/image" Target="../media/image4.png"/><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diagramLayout" Target="../diagrams/layout2.xml"/><Relationship Id="rId3" Type="http://schemas.microsoft.com/office/2007/relationships/hdphoto" Target="../media/hdphoto1.wdp"/><Relationship Id="rId7" Type="http://schemas.openxmlformats.org/officeDocument/2006/relationships/image" Target="../media/image200.png"/><Relationship Id="rId12" Type="http://schemas.openxmlformats.org/officeDocument/2006/relationships/diagramData" Target="../diagrams/data2.xml"/><Relationship Id="rId2" Type="http://schemas.openxmlformats.org/officeDocument/2006/relationships/image" Target="../media/image19.png"/><Relationship Id="rId16" Type="http://schemas.microsoft.com/office/2007/relationships/diagramDrawing" Target="../diagrams/drawing2.xml"/><Relationship Id="rId1" Type="http://schemas.openxmlformats.org/officeDocument/2006/relationships/slideLayout" Target="../slideLayouts/slideLayout6.xml"/><Relationship Id="rId6" Type="http://schemas.openxmlformats.org/officeDocument/2006/relationships/customXml" Target="../ink/ink2.xml"/><Relationship Id="rId11" Type="http://schemas.openxmlformats.org/officeDocument/2006/relationships/image" Target="../media/image22.png"/><Relationship Id="rId5" Type="http://schemas.openxmlformats.org/officeDocument/2006/relationships/image" Target="../media/image190.png"/><Relationship Id="rId15" Type="http://schemas.openxmlformats.org/officeDocument/2006/relationships/diagramColors" Target="../diagrams/colors2.xml"/><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10.png"/><Relationship Id="rId1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40" name="Rectangle 22">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4">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1" name="Picture 10" descr="Plants on a hill">
            <a:extLst>
              <a:ext uri="{FF2B5EF4-FFF2-40B4-BE49-F238E27FC236}">
                <a16:creationId xmlns:a16="http://schemas.microsoft.com/office/drawing/2014/main" id="{8C919805-26F8-DD1F-93ED-C4305840B75D}"/>
              </a:ext>
            </a:extLst>
          </p:cNvPr>
          <p:cNvPicPr>
            <a:picLocks noChangeAspect="1"/>
          </p:cNvPicPr>
          <p:nvPr/>
        </p:nvPicPr>
        <p:blipFill rotWithShape="1">
          <a:blip r:embed="rId3">
            <a:alphaModFix amt="50000"/>
          </a:blip>
          <a:srcRect t="21496" r="1" b="1"/>
          <a:stretch/>
        </p:blipFill>
        <p:spPr>
          <a:xfrm>
            <a:off x="486138" y="488137"/>
            <a:ext cx="11227442" cy="5883295"/>
          </a:xfrm>
          <a:prstGeom prst="rect">
            <a:avLst/>
          </a:prstGeom>
        </p:spPr>
      </p:pic>
      <p:cxnSp>
        <p:nvCxnSpPr>
          <p:cNvPr id="42" name="Straight Connector 26">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1280" y="3594428"/>
            <a:ext cx="6949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3" name="Rectangle 28">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44" name="Group 30">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32"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3" name="Picture 32">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34"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5" name="Picture 34">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itle 1">
            <a:extLst>
              <a:ext uri="{FF2B5EF4-FFF2-40B4-BE49-F238E27FC236}">
                <a16:creationId xmlns:a16="http://schemas.microsoft.com/office/drawing/2014/main" id="{248708B7-FA28-4A09-97B1-A674C1838CFC}"/>
              </a:ext>
            </a:extLst>
          </p:cNvPr>
          <p:cNvSpPr>
            <a:spLocks noGrp="1"/>
          </p:cNvSpPr>
          <p:nvPr>
            <p:ph type="ctrTitle"/>
          </p:nvPr>
        </p:nvSpPr>
        <p:spPr>
          <a:xfrm>
            <a:off x="2224403" y="1113698"/>
            <a:ext cx="8229600" cy="2345264"/>
          </a:xfrm>
        </p:spPr>
        <p:txBody>
          <a:bodyPr>
            <a:normAutofit/>
          </a:bodyPr>
          <a:lstStyle/>
          <a:p>
            <a:pPr>
              <a:lnSpc>
                <a:spcPct val="90000"/>
              </a:lnSpc>
            </a:pPr>
            <a:r>
              <a:rPr lang="en-US" sz="5000" b="1">
                <a:solidFill>
                  <a:schemeClr val="bg1"/>
                </a:solidFill>
                <a:latin typeface="Sylfaen"/>
              </a:rPr>
              <a:t>The Fascinating World </a:t>
            </a:r>
            <a:br>
              <a:rPr lang="en-US" sz="5000" b="1">
                <a:solidFill>
                  <a:schemeClr val="bg1"/>
                </a:solidFill>
                <a:latin typeface="Sylfaen"/>
              </a:rPr>
            </a:br>
            <a:r>
              <a:rPr lang="en-US" sz="5000" b="1">
                <a:solidFill>
                  <a:schemeClr val="bg1"/>
                </a:solidFill>
                <a:latin typeface="Sylfaen"/>
              </a:rPr>
              <a:t>of </a:t>
            </a:r>
            <a:br>
              <a:rPr lang="en-US" sz="5000" b="1">
                <a:solidFill>
                  <a:schemeClr val="bg1"/>
                </a:solidFill>
                <a:latin typeface="Sylfaen"/>
              </a:rPr>
            </a:br>
            <a:r>
              <a:rPr lang="en-US" sz="5000" b="1">
                <a:solidFill>
                  <a:schemeClr val="bg1"/>
                </a:solidFill>
                <a:latin typeface="Sylfaen"/>
              </a:rPr>
              <a:t>Oolong Tea…</a:t>
            </a:r>
            <a:endParaRPr lang="en-US" sz="5000">
              <a:solidFill>
                <a:schemeClr val="bg1"/>
              </a:solidFill>
              <a:latin typeface="Sylfaen"/>
            </a:endParaRPr>
          </a:p>
        </p:txBody>
      </p:sp>
      <p:sp>
        <p:nvSpPr>
          <p:cNvPr id="5" name="Rectangle 4">
            <a:extLst>
              <a:ext uri="{FF2B5EF4-FFF2-40B4-BE49-F238E27FC236}">
                <a16:creationId xmlns:a16="http://schemas.microsoft.com/office/drawing/2014/main" id="{66D256D3-F18B-46FF-850B-BEA93CA3072D}"/>
              </a:ext>
            </a:extLst>
          </p:cNvPr>
          <p:cNvSpPr/>
          <p:nvPr/>
        </p:nvSpPr>
        <p:spPr>
          <a:xfrm>
            <a:off x="5974813" y="3244334"/>
            <a:ext cx="242374" cy="369332"/>
          </a:xfrm>
          <a:prstGeom prst="rect">
            <a:avLst/>
          </a:prstGeom>
        </p:spPr>
        <p:txBody>
          <a:bodyPr wrap="none">
            <a:spAutoFit/>
          </a:bodyPr>
          <a:lstStyle/>
          <a:p>
            <a:pPr>
              <a:spcAft>
                <a:spcPts val="600"/>
              </a:spcAft>
            </a:pPr>
            <a:r>
              <a:rPr lang="en-US" dirty="0">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71C20544-8015-47E9-AAAB-C326C5B534D0}"/>
              </a:ext>
            </a:extLst>
          </p:cNvPr>
          <p:cNvSpPr/>
          <p:nvPr/>
        </p:nvSpPr>
        <p:spPr>
          <a:xfrm>
            <a:off x="5974813" y="3244334"/>
            <a:ext cx="242374" cy="369332"/>
          </a:xfrm>
          <a:prstGeom prst="rect">
            <a:avLst/>
          </a:prstGeom>
        </p:spPr>
        <p:txBody>
          <a:bodyPr wrap="none">
            <a:spAutoFit/>
          </a:bodyPr>
          <a:lstStyle/>
          <a:p>
            <a:pPr>
              <a:spcAft>
                <a:spcPts val="600"/>
              </a:spcAft>
            </a:pPr>
            <a:r>
              <a:rPr lang="en-US" dirty="0">
                <a:solidFill>
                  <a:srgbClr val="000000"/>
                </a:solidFill>
                <a:latin typeface="Times New Roman" panose="02020603050405020304" pitchFamily="18" charset="0"/>
              </a:rPr>
              <a:t> </a:t>
            </a:r>
            <a:endParaRPr lang="en-US"/>
          </a:p>
        </p:txBody>
      </p:sp>
      <p:sp>
        <p:nvSpPr>
          <p:cNvPr id="7" name="Rectangle 6">
            <a:extLst>
              <a:ext uri="{FF2B5EF4-FFF2-40B4-BE49-F238E27FC236}">
                <a16:creationId xmlns:a16="http://schemas.microsoft.com/office/drawing/2014/main" id="{36170866-759A-403B-A1BB-C3210B3B5B85}"/>
              </a:ext>
            </a:extLst>
          </p:cNvPr>
          <p:cNvSpPr/>
          <p:nvPr/>
        </p:nvSpPr>
        <p:spPr>
          <a:xfrm>
            <a:off x="5973210" y="3244334"/>
            <a:ext cx="245580" cy="369332"/>
          </a:xfrm>
          <a:prstGeom prst="rect">
            <a:avLst/>
          </a:prstGeom>
        </p:spPr>
        <p:txBody>
          <a:bodyPr wrap="none">
            <a:spAutoFit/>
          </a:bodyPr>
          <a:lstStyle/>
          <a:p>
            <a:pPr>
              <a:spcAft>
                <a:spcPts val="600"/>
              </a:spcAft>
            </a:pPr>
            <a:r>
              <a:rPr lang="en-US" dirty="0"/>
              <a:t> </a:t>
            </a:r>
            <a:endParaRPr lang="en-US"/>
          </a:p>
        </p:txBody>
      </p:sp>
      <p:sp>
        <p:nvSpPr>
          <p:cNvPr id="9" name="Rectangle 8">
            <a:extLst>
              <a:ext uri="{FF2B5EF4-FFF2-40B4-BE49-F238E27FC236}">
                <a16:creationId xmlns:a16="http://schemas.microsoft.com/office/drawing/2014/main" id="{2DD1B69C-7050-4063-9976-D65C5F3B4EDD}"/>
              </a:ext>
            </a:extLst>
          </p:cNvPr>
          <p:cNvSpPr/>
          <p:nvPr/>
        </p:nvSpPr>
        <p:spPr>
          <a:xfrm>
            <a:off x="5974813" y="3244334"/>
            <a:ext cx="242374" cy="369332"/>
          </a:xfrm>
          <a:prstGeom prst="rect">
            <a:avLst/>
          </a:prstGeom>
        </p:spPr>
        <p:txBody>
          <a:bodyPr wrap="none">
            <a:spAutoFit/>
          </a:bodyPr>
          <a:lstStyle/>
          <a:p>
            <a:pPr>
              <a:spcAft>
                <a:spcPts val="600"/>
              </a:spcAft>
            </a:pPr>
            <a:r>
              <a:rPr lang="en-US" dirty="0">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val="427722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10">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2">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8" name="Rectangle 14">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0" name="Picture 16">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61E5DB19-FD16-3898-D396-CE9A633628CC}"/>
              </a:ext>
            </a:extLst>
          </p:cNvPr>
          <p:cNvSpPr>
            <a:spLocks noGrp="1"/>
          </p:cNvSpPr>
          <p:nvPr>
            <p:ph type="title"/>
          </p:nvPr>
        </p:nvSpPr>
        <p:spPr>
          <a:xfrm>
            <a:off x="6094412" y="982132"/>
            <a:ext cx="4802185" cy="1303867"/>
          </a:xfrm>
        </p:spPr>
        <p:txBody>
          <a:bodyPr>
            <a:normAutofit/>
          </a:bodyPr>
          <a:lstStyle/>
          <a:p>
            <a:pPr>
              <a:lnSpc>
                <a:spcPct val="90000"/>
              </a:lnSpc>
            </a:pPr>
            <a:r>
              <a:rPr lang="en-US" sz="4100" dirty="0"/>
              <a:t>A Brief History of </a:t>
            </a:r>
            <a:br>
              <a:rPr lang="en-US" sz="4100" dirty="0"/>
            </a:br>
            <a:r>
              <a:rPr lang="en-US" sz="4100" dirty="0"/>
              <a:t>Oolong Tea</a:t>
            </a:r>
          </a:p>
        </p:txBody>
      </p:sp>
      <p:sp>
        <p:nvSpPr>
          <p:cNvPr id="22" name="Rectangle 18">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260B6E0-8966-392C-3910-396C4ABAB25E}"/>
              </a:ext>
            </a:extLst>
          </p:cNvPr>
          <p:cNvPicPr>
            <a:picLocks noChangeAspect="1"/>
          </p:cNvPicPr>
          <p:nvPr/>
        </p:nvPicPr>
        <p:blipFill rotWithShape="1">
          <a:blip r:embed="rId5"/>
          <a:srcRect l="19304" r="20916" b="-2"/>
          <a:stretch/>
        </p:blipFill>
        <p:spPr>
          <a:xfrm>
            <a:off x="1412683" y="1410208"/>
            <a:ext cx="3876801" cy="3858780"/>
          </a:xfrm>
          <a:prstGeom prst="rect">
            <a:avLst/>
          </a:prstGeom>
        </p:spPr>
      </p:pic>
      <p:cxnSp>
        <p:nvCxnSpPr>
          <p:cNvPr id="23" name="Straight Connector 20">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Content Placeholder 2">
            <a:extLst>
              <a:ext uri="{FF2B5EF4-FFF2-40B4-BE49-F238E27FC236}">
                <a16:creationId xmlns:a16="http://schemas.microsoft.com/office/drawing/2014/main" id="{6514D595-CBA1-19CF-2B23-D286BE7DE62B}"/>
              </a:ext>
            </a:extLst>
          </p:cNvPr>
          <p:cNvSpPr>
            <a:spLocks noGrp="1"/>
          </p:cNvSpPr>
          <p:nvPr>
            <p:ph idx="1"/>
          </p:nvPr>
        </p:nvSpPr>
        <p:spPr>
          <a:xfrm>
            <a:off x="5786974" y="2522435"/>
            <a:ext cx="5417059" cy="3604170"/>
          </a:xfrm>
        </p:spPr>
        <p:txBody>
          <a:bodyPr>
            <a:noAutofit/>
          </a:bodyPr>
          <a:lstStyle/>
          <a:p>
            <a:pPr>
              <a:spcBef>
                <a:spcPts val="0"/>
              </a:spcBef>
              <a:spcAft>
                <a:spcPts val="0"/>
              </a:spcAft>
            </a:pPr>
            <a:r>
              <a:rPr lang="en-US" sz="1200" dirty="0"/>
              <a:t>Oolong tea dates to the Song dynasty (960 to 1279) when it was known as </a:t>
            </a:r>
            <a:r>
              <a:rPr lang="en-US" sz="1200" dirty="0" err="1"/>
              <a:t>Beiyun</a:t>
            </a:r>
            <a:r>
              <a:rPr lang="en-US" sz="1200" dirty="0"/>
              <a:t> tea, named after the </a:t>
            </a:r>
            <a:r>
              <a:rPr lang="en-US" sz="1200" dirty="0" err="1"/>
              <a:t>Beiyun</a:t>
            </a:r>
            <a:r>
              <a:rPr lang="en-US" sz="1200" dirty="0"/>
              <a:t> region of Fujian Province, where it was produced.</a:t>
            </a:r>
          </a:p>
          <a:p>
            <a:pPr>
              <a:spcBef>
                <a:spcPts val="0"/>
              </a:spcBef>
              <a:spcAft>
                <a:spcPts val="0"/>
              </a:spcAft>
            </a:pPr>
            <a:r>
              <a:rPr lang="en-US" sz="1200" dirty="0" err="1"/>
              <a:t>Beiyun</a:t>
            </a:r>
            <a:r>
              <a:rPr lang="en-US" sz="1200" dirty="0"/>
              <a:t> tea was one of the first ever Imperial tribute teas.</a:t>
            </a:r>
          </a:p>
          <a:p>
            <a:pPr lvl="1">
              <a:spcBef>
                <a:spcPts val="0"/>
              </a:spcBef>
              <a:spcAft>
                <a:spcPts val="0"/>
              </a:spcAft>
              <a:buSzPct val="114999"/>
            </a:pPr>
            <a:r>
              <a:rPr lang="en-US" sz="1200" dirty="0"/>
              <a:t>A Tribute Tea is a tea which was selected by the emperor as worthy enough to be served to the imperial family</a:t>
            </a:r>
          </a:p>
          <a:p>
            <a:pPr>
              <a:spcBef>
                <a:spcPts val="0"/>
              </a:spcBef>
              <a:spcAft>
                <a:spcPts val="0"/>
              </a:spcAft>
            </a:pPr>
            <a:r>
              <a:rPr lang="en-US" sz="1200" dirty="0"/>
              <a:t>During this era, the northern region of Fujian, known as Wuyi Shan, was also well-known for making tea cakes or compressed cakes of tea.</a:t>
            </a:r>
          </a:p>
          <a:p>
            <a:pPr lvl="1">
              <a:spcBef>
                <a:spcPts val="0"/>
              </a:spcBef>
              <a:spcAft>
                <a:spcPts val="0"/>
              </a:spcAft>
            </a:pPr>
            <a:r>
              <a:rPr lang="en-US" sz="1200" dirty="0"/>
              <a:t>This type of tea was usually whipped, much like matcha is steeped today. </a:t>
            </a:r>
          </a:p>
          <a:p>
            <a:pPr>
              <a:spcBef>
                <a:spcPts val="0"/>
              </a:spcBef>
              <a:spcAft>
                <a:spcPts val="0"/>
              </a:spcAft>
            </a:pPr>
            <a:r>
              <a:rPr lang="en-US" sz="1200" dirty="0"/>
              <a:t>The practice of charcoal roasting and semi-oxidizing tea leaves (distinct to oolong tea) came into full practice during the Ming Dynasty (1368 - 1644), when tea cakes were banned by the emperor, to put a stop to corruption and the monopoly in tea trade.</a:t>
            </a:r>
          </a:p>
          <a:p>
            <a:pPr>
              <a:spcBef>
                <a:spcPts val="0"/>
              </a:spcBef>
              <a:spcAft>
                <a:spcPts val="0"/>
              </a:spcAft>
            </a:pPr>
            <a:r>
              <a:rPr lang="en-US" sz="1200" dirty="0"/>
              <a:t>Rather than dying out, the tea industry thrived in new ways like using charcoal to dry out the tea leaves.</a:t>
            </a:r>
          </a:p>
          <a:p>
            <a:pPr>
              <a:spcBef>
                <a:spcPts val="0"/>
              </a:spcBef>
              <a:spcAft>
                <a:spcPts val="0"/>
              </a:spcAft>
            </a:pPr>
            <a:r>
              <a:rPr lang="en-US" sz="1200" dirty="0" err="1"/>
              <a:t>Tieguanyin</a:t>
            </a:r>
            <a:r>
              <a:rPr lang="en-US" sz="1200" dirty="0"/>
              <a:t> Oolong became popular during the Qing Dynasty when it caught the attention of the Emperor Qianlong </a:t>
            </a:r>
          </a:p>
          <a:p>
            <a:pPr>
              <a:spcBef>
                <a:spcPts val="0"/>
              </a:spcBef>
              <a:spcAft>
                <a:spcPts val="0"/>
              </a:spcAft>
            </a:pPr>
            <a:r>
              <a:rPr lang="en-US" sz="1200" dirty="0"/>
              <a:t>In the mid-1900s Taiwan began oolong production</a:t>
            </a:r>
          </a:p>
          <a:p>
            <a:pPr>
              <a:spcBef>
                <a:spcPts val="0"/>
              </a:spcBef>
              <a:spcAft>
                <a:spcPts val="0"/>
              </a:spcAft>
            </a:pPr>
            <a:r>
              <a:rPr lang="en-US" sz="1200" dirty="0"/>
              <a:t>Today oolong tea can be found in all tea growing regions around the world, but the most prized oolong teas still comes out of Fujian, Anxi, </a:t>
            </a:r>
            <a:r>
              <a:rPr lang="en-US" sz="1200" dirty="0" err="1"/>
              <a:t>Guandong</a:t>
            </a:r>
            <a:r>
              <a:rPr lang="en-US" sz="1200" dirty="0"/>
              <a:t> and Taiwan.</a:t>
            </a:r>
          </a:p>
        </p:txBody>
      </p:sp>
    </p:spTree>
    <p:extLst>
      <p:ext uri="{BB962C8B-B14F-4D97-AF65-F5344CB8AC3E}">
        <p14:creationId xmlns:p14="http://schemas.microsoft.com/office/powerpoint/2010/main" val="3252000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240BD97C-A1C1-9102-BED3-0578F12ABC20}"/>
              </a:ext>
            </a:extLst>
          </p:cNvPr>
          <p:cNvPicPr>
            <a:picLocks noChangeAspect="1"/>
          </p:cNvPicPr>
          <p:nvPr/>
        </p:nvPicPr>
        <p:blipFill rotWithShape="1">
          <a:blip r:embed="rId3"/>
          <a:srcRect t="14163" r="1" b="1996"/>
          <a:stretch/>
        </p:blipFill>
        <p:spPr>
          <a:xfrm>
            <a:off x="486138" y="488137"/>
            <a:ext cx="11227442" cy="5883295"/>
          </a:xfrm>
          <a:prstGeom prst="rect">
            <a:avLst/>
          </a:prstGeom>
        </p:spPr>
      </p:pic>
      <p:sp>
        <p:nvSpPr>
          <p:cNvPr id="3" name="Rectangle 2">
            <a:extLst>
              <a:ext uri="{FF2B5EF4-FFF2-40B4-BE49-F238E27FC236}">
                <a16:creationId xmlns:a16="http://schemas.microsoft.com/office/drawing/2014/main" id="{4D68A997-48A6-4EE6-A931-7B27D3597359}"/>
              </a:ext>
            </a:extLst>
          </p:cNvPr>
          <p:cNvSpPr/>
          <p:nvPr/>
        </p:nvSpPr>
        <p:spPr>
          <a:xfrm>
            <a:off x="1295402" y="982132"/>
            <a:ext cx="9601196" cy="1303867"/>
          </a:xfrm>
          <a:prstGeom prst="rect">
            <a:avLst/>
          </a:prstGeom>
        </p:spPr>
        <p:txBody>
          <a:bodyPr vert="horz" lIns="91440" tIns="45720" rIns="91440" bIns="45720" rtlCol="0" anchor="ctr">
            <a:normAutofit/>
          </a:bodyPr>
          <a:lstStyle/>
          <a:p>
            <a:pPr algn="ctr">
              <a:spcBef>
                <a:spcPct val="0"/>
              </a:spcBef>
              <a:spcAft>
                <a:spcPts val="600"/>
              </a:spcAft>
            </a:pPr>
            <a:endParaRPr lang="en-US" sz="4400" dirty="0">
              <a:ln w="3175" cmpd="sng">
                <a:noFill/>
              </a:ln>
              <a:solidFill>
                <a:srgbClr val="262626"/>
              </a:solidFill>
              <a:latin typeface="+mj-lt"/>
              <a:ea typeface="+mj-ea"/>
              <a:cs typeface="+mj-cs"/>
            </a:endParaRPr>
          </a:p>
        </p:txBody>
      </p:sp>
      <p:sp>
        <p:nvSpPr>
          <p:cNvPr id="2" name="Rectangle 1">
            <a:extLst>
              <a:ext uri="{FF2B5EF4-FFF2-40B4-BE49-F238E27FC236}">
                <a16:creationId xmlns:a16="http://schemas.microsoft.com/office/drawing/2014/main" id="{F929E67B-8018-42D5-970D-4D99A19515DA}"/>
              </a:ext>
            </a:extLst>
          </p:cNvPr>
          <p:cNvSpPr/>
          <p:nvPr/>
        </p:nvSpPr>
        <p:spPr>
          <a:xfrm>
            <a:off x="4639732" y="2556932"/>
            <a:ext cx="6256863" cy="3318936"/>
          </a:xfrm>
          <a:prstGeom prst="rect">
            <a:avLst/>
          </a:prstGeom>
        </p:spPr>
        <p:txBody>
          <a:bodyPr vert="horz" lIns="91440" tIns="45720" rIns="91440" bIns="45720" rtlCol="0" anchor="t">
            <a:normAutofit/>
          </a:bodyPr>
          <a:lstStyle/>
          <a:p>
            <a:pPr fontAlgn="base">
              <a:lnSpc>
                <a:spcPct val="90000"/>
              </a:lnSpc>
              <a:spcBef>
                <a:spcPct val="20000"/>
              </a:spcBef>
              <a:spcAft>
                <a:spcPts val="600"/>
              </a:spcAft>
              <a:buClr>
                <a:schemeClr val="accent1"/>
              </a:buClr>
              <a:buSzPct val="115000"/>
              <a:buFont typeface="Arial"/>
              <a:buChar char="•"/>
            </a:pPr>
            <a:endParaRPr lang="en-US" sz="1300" dirty="0">
              <a:solidFill>
                <a:srgbClr val="262626"/>
              </a:solidFill>
            </a:endParaRP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51C2469F-E1ED-457E-1F49-F16454CBC35F}"/>
                  </a:ext>
                </a:extLst>
              </p14:cNvPr>
              <p14:cNvContentPartPr/>
              <p14:nvPr/>
            </p14:nvContentPartPr>
            <p14:xfrm>
              <a:off x="9531048" y="3870475"/>
              <a:ext cx="942974" cy="733425"/>
            </p14:xfrm>
          </p:contentPart>
        </mc:Choice>
        <mc:Fallback xmlns="">
          <p:pic>
            <p:nvPicPr>
              <p:cNvPr id="9" name="Ink 8">
                <a:extLst>
                  <a:ext uri="{FF2B5EF4-FFF2-40B4-BE49-F238E27FC236}">
                    <a16:creationId xmlns:a16="http://schemas.microsoft.com/office/drawing/2014/main" id="{51C2469F-E1ED-457E-1F49-F16454CBC35F}"/>
                  </a:ext>
                </a:extLst>
              </p:cNvPr>
              <p:cNvPicPr/>
              <p:nvPr/>
            </p:nvPicPr>
            <p:blipFill>
              <a:blip r:embed="rId5"/>
              <a:stretch>
                <a:fillRect/>
              </a:stretch>
            </p:blipFill>
            <p:spPr>
              <a:xfrm>
                <a:off x="9513121" y="3852858"/>
                <a:ext cx="978470" cy="769018"/>
              </a:xfrm>
              <a:prstGeom prst="rect">
                <a:avLst/>
              </a:prstGeom>
            </p:spPr>
          </p:pic>
        </mc:Fallback>
      </mc:AlternateContent>
      <p:sp>
        <p:nvSpPr>
          <p:cNvPr id="12" name="TextBox 11">
            <a:extLst>
              <a:ext uri="{FF2B5EF4-FFF2-40B4-BE49-F238E27FC236}">
                <a16:creationId xmlns:a16="http://schemas.microsoft.com/office/drawing/2014/main" id="{47E5C52E-A33C-9F22-E018-76DF901771F6}"/>
              </a:ext>
            </a:extLst>
          </p:cNvPr>
          <p:cNvSpPr txBox="1"/>
          <p:nvPr/>
        </p:nvSpPr>
        <p:spPr>
          <a:xfrm>
            <a:off x="2390776" y="5184774"/>
            <a:ext cx="13099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Arial"/>
                <a:cs typeface="Arial"/>
              </a:rPr>
              <a:t>The Birthplace of Tea </a:t>
            </a:r>
          </a:p>
          <a:p>
            <a:r>
              <a:rPr lang="en-US" sz="1200" b="1" dirty="0">
                <a:latin typeface="Arial"/>
                <a:cs typeface="Arial"/>
              </a:rPr>
              <a:t>(6000-3000 BC)</a:t>
            </a:r>
          </a:p>
        </p:txBody>
      </p:sp>
      <p:sp>
        <p:nvSpPr>
          <p:cNvPr id="27" name="TextBox 26">
            <a:extLst>
              <a:ext uri="{FF2B5EF4-FFF2-40B4-BE49-F238E27FC236}">
                <a16:creationId xmlns:a16="http://schemas.microsoft.com/office/drawing/2014/main" id="{C2036E34-FF1B-069E-33A5-9E2DECF1E4C1}"/>
              </a:ext>
            </a:extLst>
          </p:cNvPr>
          <p:cNvSpPr txBox="1"/>
          <p:nvPr/>
        </p:nvSpPr>
        <p:spPr>
          <a:xfrm>
            <a:off x="2345418" y="1837416"/>
            <a:ext cx="14096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Arial"/>
                <a:cs typeface="Arial"/>
              </a:rPr>
              <a:t>1st Cultivated Tea </a:t>
            </a:r>
            <a:r>
              <a:rPr lang="en-US" sz="1200" b="1" dirty="0">
                <a:latin typeface="Arial"/>
                <a:ea typeface="+mn-lt"/>
                <a:cs typeface="+mn-lt"/>
              </a:rPr>
              <a:t>(53-50 BC)</a:t>
            </a:r>
            <a:endParaRPr lang="en-US" b="1">
              <a:latin typeface="Arial"/>
              <a:cs typeface="Arial"/>
            </a:endParaRPr>
          </a:p>
        </p:txBody>
      </p:sp>
      <p:sp>
        <p:nvSpPr>
          <p:cNvPr id="28" name="TextBox 27">
            <a:extLst>
              <a:ext uri="{FF2B5EF4-FFF2-40B4-BE49-F238E27FC236}">
                <a16:creationId xmlns:a16="http://schemas.microsoft.com/office/drawing/2014/main" id="{6B1AAB28-53E0-5382-3D5C-B4AC5C3D0EF2}"/>
              </a:ext>
            </a:extLst>
          </p:cNvPr>
          <p:cNvSpPr txBox="1"/>
          <p:nvPr/>
        </p:nvSpPr>
        <p:spPr>
          <a:xfrm>
            <a:off x="7670346" y="5112201"/>
            <a:ext cx="14641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Arial"/>
                <a:cs typeface="Arial"/>
              </a:rPr>
              <a:t>1 - </a:t>
            </a:r>
            <a:r>
              <a:rPr lang="en-US" sz="1200" b="1" dirty="0" err="1">
                <a:latin typeface="Arial"/>
                <a:cs typeface="Arial"/>
              </a:rPr>
              <a:t>Dancong</a:t>
            </a:r>
          </a:p>
        </p:txBody>
      </p:sp>
      <p:sp>
        <p:nvSpPr>
          <p:cNvPr id="29" name="TextBox 28">
            <a:extLst>
              <a:ext uri="{FF2B5EF4-FFF2-40B4-BE49-F238E27FC236}">
                <a16:creationId xmlns:a16="http://schemas.microsoft.com/office/drawing/2014/main" id="{588B8864-9DDF-C9BC-0725-4F401F1B9C16}"/>
              </a:ext>
            </a:extLst>
          </p:cNvPr>
          <p:cNvSpPr txBox="1"/>
          <p:nvPr/>
        </p:nvSpPr>
        <p:spPr>
          <a:xfrm>
            <a:off x="8904059" y="2417986"/>
            <a:ext cx="14641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Arial"/>
                <a:cs typeface="Arial"/>
              </a:rPr>
              <a:t>2 - Yancha</a:t>
            </a:r>
            <a:endParaRPr lang="en-US" dirty="0"/>
          </a:p>
        </p:txBody>
      </p:sp>
      <p:sp>
        <p:nvSpPr>
          <p:cNvPr id="30" name="TextBox 29">
            <a:extLst>
              <a:ext uri="{FF2B5EF4-FFF2-40B4-BE49-F238E27FC236}">
                <a16:creationId xmlns:a16="http://schemas.microsoft.com/office/drawing/2014/main" id="{088F6E27-C4EC-38DA-B1FE-C8EE56D970F3}"/>
              </a:ext>
            </a:extLst>
          </p:cNvPr>
          <p:cNvSpPr txBox="1"/>
          <p:nvPr/>
        </p:nvSpPr>
        <p:spPr>
          <a:xfrm>
            <a:off x="8940345" y="3941986"/>
            <a:ext cx="14641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Arial"/>
                <a:cs typeface="Arial"/>
              </a:rPr>
              <a:t>3 – </a:t>
            </a:r>
            <a:r>
              <a:rPr lang="en-US" sz="1200" b="1" dirty="0" err="1">
                <a:latin typeface="Arial"/>
                <a:cs typeface="Arial"/>
              </a:rPr>
              <a:t>Tieguanyin</a:t>
            </a:r>
            <a:endParaRPr lang="en-US" dirty="0" err="1"/>
          </a:p>
        </p:txBody>
      </p:sp>
      <p:sp>
        <p:nvSpPr>
          <p:cNvPr id="31" name="TextBox 30">
            <a:extLst>
              <a:ext uri="{FF2B5EF4-FFF2-40B4-BE49-F238E27FC236}">
                <a16:creationId xmlns:a16="http://schemas.microsoft.com/office/drawing/2014/main" id="{B50B0A60-E7F5-9115-501D-36A404389933}"/>
              </a:ext>
            </a:extLst>
          </p:cNvPr>
          <p:cNvSpPr txBox="1"/>
          <p:nvPr/>
        </p:nvSpPr>
        <p:spPr>
          <a:xfrm>
            <a:off x="10437132" y="4377415"/>
            <a:ext cx="13280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Arial"/>
                <a:cs typeface="Arial"/>
              </a:rPr>
              <a:t>4 – Taiwanese  </a:t>
            </a:r>
            <a:endParaRPr lang="en-US"/>
          </a:p>
          <a:p>
            <a:r>
              <a:rPr lang="en-US" sz="1200" b="1" dirty="0">
                <a:latin typeface="Arial"/>
                <a:cs typeface="Arial"/>
              </a:rPr>
              <a:t>Oolong</a:t>
            </a:r>
            <a:endParaRPr lang="en-US" dirty="0"/>
          </a:p>
        </p:txBody>
      </p:sp>
    </p:spTree>
    <p:extLst>
      <p:ext uri="{BB962C8B-B14F-4D97-AF65-F5344CB8AC3E}">
        <p14:creationId xmlns:p14="http://schemas.microsoft.com/office/powerpoint/2010/main" val="3492200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9104C7-C042-4C8D-8E76-24F699655394}"/>
              </a:ext>
            </a:extLst>
          </p:cNvPr>
          <p:cNvSpPr/>
          <p:nvPr/>
        </p:nvSpPr>
        <p:spPr>
          <a:xfrm>
            <a:off x="1295402" y="982132"/>
            <a:ext cx="9601196" cy="1303867"/>
          </a:xfrm>
          <a:prstGeom prst="rect">
            <a:avLst/>
          </a:prstGeom>
        </p:spPr>
        <p:txBody>
          <a:bodyPr vert="horz" lIns="91440" tIns="45720" rIns="91440" bIns="45720" rtlCol="0" anchor="ctr">
            <a:normAutofit/>
          </a:bodyPr>
          <a:lstStyle/>
          <a:p>
            <a:pPr algn="ctr">
              <a:spcBef>
                <a:spcPct val="0"/>
              </a:spcBef>
              <a:spcAft>
                <a:spcPts val="600"/>
              </a:spcAft>
            </a:pPr>
            <a:r>
              <a:rPr lang="en-US" sz="4400">
                <a:ln w="3175" cmpd="sng">
                  <a:noFill/>
                </a:ln>
                <a:solidFill>
                  <a:srgbClr val="262626"/>
                </a:solidFill>
                <a:latin typeface="+mj-lt"/>
                <a:ea typeface="+mj-ea"/>
                <a:cs typeface="+mj-cs"/>
              </a:rPr>
              <a:t>Da Hong Pao​ Oolong​</a:t>
            </a:r>
          </a:p>
        </p:txBody>
      </p:sp>
      <p:pic>
        <p:nvPicPr>
          <p:cNvPr id="7" name="Picture 7" descr="A sign on a rocky path&#10;&#10;Description generated with very high confidence">
            <a:extLst>
              <a:ext uri="{FF2B5EF4-FFF2-40B4-BE49-F238E27FC236}">
                <a16:creationId xmlns:a16="http://schemas.microsoft.com/office/drawing/2014/main" id="{8F0A6B7F-43CD-4AFA-B29A-7AFCC3CFB7ED}"/>
              </a:ext>
            </a:extLst>
          </p:cNvPr>
          <p:cNvPicPr>
            <a:picLocks noChangeAspect="1"/>
          </p:cNvPicPr>
          <p:nvPr/>
        </p:nvPicPr>
        <p:blipFill rotWithShape="1">
          <a:blip r:embed="rId3"/>
          <a:srcRect r="49491"/>
          <a:stretch/>
        </p:blipFill>
        <p:spPr>
          <a:xfrm>
            <a:off x="1724852" y="2701180"/>
            <a:ext cx="2158561" cy="2852640"/>
          </a:xfrm>
          <a:prstGeom prst="rect">
            <a:avLst/>
          </a:prstGeom>
          <a:ln w="57150" cmpd="thickThin">
            <a:solidFill>
              <a:srgbClr val="7F7F7F"/>
            </a:solidFill>
            <a:miter lim="800000"/>
          </a:ln>
        </p:spPr>
      </p:pic>
      <p:sp>
        <p:nvSpPr>
          <p:cNvPr id="6" name="Rectangle 5">
            <a:extLst>
              <a:ext uri="{FF2B5EF4-FFF2-40B4-BE49-F238E27FC236}">
                <a16:creationId xmlns:a16="http://schemas.microsoft.com/office/drawing/2014/main" id="{A014E759-3A5F-4145-A022-91F72F0F5F06}"/>
              </a:ext>
            </a:extLst>
          </p:cNvPr>
          <p:cNvSpPr/>
          <p:nvPr/>
        </p:nvSpPr>
        <p:spPr>
          <a:xfrm>
            <a:off x="4639732" y="2556932"/>
            <a:ext cx="6256863" cy="3318936"/>
          </a:xfrm>
          <a:prstGeom prst="rect">
            <a:avLst/>
          </a:prstGeom>
        </p:spPr>
        <p:txBody>
          <a:bodyPr vert="horz" lIns="91440" tIns="45720" rIns="91440" bIns="45720" rtlCol="0" anchor="t">
            <a:normAutofit/>
          </a:bodyPr>
          <a:lstStyle/>
          <a:p>
            <a:pPr fontAlgn="base">
              <a:lnSpc>
                <a:spcPct val="90000"/>
              </a:lnSpc>
              <a:spcBef>
                <a:spcPct val="20000"/>
              </a:spcBef>
              <a:spcAft>
                <a:spcPts val="600"/>
              </a:spcAft>
              <a:buClr>
                <a:schemeClr val="accent1"/>
              </a:buClr>
              <a:buSzPct val="115000"/>
              <a:buFont typeface="Arial"/>
              <a:buChar char="•"/>
            </a:pPr>
            <a:r>
              <a:rPr lang="en-US" sz="1500">
                <a:solidFill>
                  <a:srgbClr val="262626"/>
                </a:solidFill>
              </a:rPr>
              <a:t>During the Ming Dynasty, the emperor’s wife had grown gravely ill.</a:t>
            </a:r>
          </a:p>
          <a:p>
            <a:pPr>
              <a:lnSpc>
                <a:spcPct val="90000"/>
              </a:lnSpc>
              <a:spcBef>
                <a:spcPct val="20000"/>
              </a:spcBef>
              <a:spcAft>
                <a:spcPts val="600"/>
              </a:spcAft>
              <a:buClr>
                <a:schemeClr val="accent1"/>
              </a:buClr>
              <a:buSzPct val="115000"/>
              <a:buFont typeface="Arial"/>
              <a:buChar char="•"/>
            </a:pPr>
            <a:r>
              <a:rPr lang="en-US" sz="1500">
                <a:solidFill>
                  <a:srgbClr val="262626"/>
                </a:solidFill>
              </a:rPr>
              <a:t>He sought the advice of every doctor in the land to try and save his wife, however, nothing could be done to save the dying empress.  ​</a:t>
            </a:r>
          </a:p>
          <a:p>
            <a:pPr fontAlgn="base">
              <a:lnSpc>
                <a:spcPct val="90000"/>
              </a:lnSpc>
              <a:spcBef>
                <a:spcPct val="20000"/>
              </a:spcBef>
              <a:spcAft>
                <a:spcPts val="600"/>
              </a:spcAft>
              <a:buClr>
                <a:schemeClr val="accent1"/>
              </a:buClr>
              <a:buSzPct val="115000"/>
              <a:buFont typeface="Arial"/>
              <a:buChar char="•"/>
            </a:pPr>
            <a:r>
              <a:rPr lang="en-US" sz="1500">
                <a:solidFill>
                  <a:srgbClr val="262626"/>
                </a:solidFill>
              </a:rPr>
              <a:t>He then offered a reward to anybody in the land who could save his wife.  ​</a:t>
            </a:r>
          </a:p>
          <a:p>
            <a:pPr fontAlgn="base">
              <a:lnSpc>
                <a:spcPct val="90000"/>
              </a:lnSpc>
              <a:spcBef>
                <a:spcPct val="20000"/>
              </a:spcBef>
              <a:spcAft>
                <a:spcPts val="600"/>
              </a:spcAft>
              <a:buClr>
                <a:schemeClr val="accent1"/>
              </a:buClr>
              <a:buSzPct val="115000"/>
              <a:buFont typeface="Arial"/>
              <a:buChar char="•"/>
            </a:pPr>
            <a:r>
              <a:rPr lang="en-US" sz="1500">
                <a:solidFill>
                  <a:srgbClr val="262626"/>
                </a:solidFill>
              </a:rPr>
              <a:t>A farmer came to him with a tea which he had made from the leaves of a bush that grew on a high and steep cliff near his home.  ​</a:t>
            </a:r>
          </a:p>
          <a:p>
            <a:pPr fontAlgn="base">
              <a:lnSpc>
                <a:spcPct val="90000"/>
              </a:lnSpc>
              <a:spcBef>
                <a:spcPct val="20000"/>
              </a:spcBef>
              <a:spcAft>
                <a:spcPts val="600"/>
              </a:spcAft>
              <a:buClr>
                <a:schemeClr val="accent1"/>
              </a:buClr>
              <a:buSzPct val="115000"/>
              <a:buFont typeface="Arial"/>
              <a:buChar char="•"/>
            </a:pPr>
            <a:r>
              <a:rPr lang="en-US" sz="1500">
                <a:solidFill>
                  <a:srgbClr val="262626"/>
                </a:solidFill>
              </a:rPr>
              <a:t>As soon as the tea touched the lips of the empress, she began to regain her health.  ​</a:t>
            </a:r>
          </a:p>
          <a:p>
            <a:pPr fontAlgn="base">
              <a:lnSpc>
                <a:spcPct val="90000"/>
              </a:lnSpc>
              <a:spcBef>
                <a:spcPct val="20000"/>
              </a:spcBef>
              <a:spcAft>
                <a:spcPts val="600"/>
              </a:spcAft>
              <a:buClr>
                <a:schemeClr val="accent1"/>
              </a:buClr>
              <a:buSzPct val="115000"/>
              <a:buFont typeface="Arial"/>
              <a:buChar char="•"/>
            </a:pPr>
            <a:r>
              <a:rPr lang="en-US" sz="1500">
                <a:solidFill>
                  <a:srgbClr val="262626"/>
                </a:solidFill>
              </a:rPr>
              <a:t>The emperor was so pleased that he honored the farmer with a gift of his imperial red robes.  ​</a:t>
            </a:r>
          </a:p>
          <a:p>
            <a:pPr fontAlgn="base">
              <a:lnSpc>
                <a:spcPct val="90000"/>
              </a:lnSpc>
              <a:spcBef>
                <a:spcPct val="20000"/>
              </a:spcBef>
              <a:spcAft>
                <a:spcPts val="600"/>
              </a:spcAft>
              <a:buClr>
                <a:schemeClr val="accent1"/>
              </a:buClr>
              <a:buSzPct val="115000"/>
              <a:buFont typeface="Arial"/>
              <a:buChar char="•"/>
            </a:pPr>
            <a:r>
              <a:rPr lang="en-US" sz="1500">
                <a:solidFill>
                  <a:srgbClr val="262626"/>
                </a:solidFill>
              </a:rPr>
              <a:t>In response, the farmer named the tea Da Hong Pao (Red Robe Tea).​</a:t>
            </a:r>
          </a:p>
        </p:txBody>
      </p:sp>
      <p:sp>
        <p:nvSpPr>
          <p:cNvPr id="2" name="Rectangle 1">
            <a:extLst>
              <a:ext uri="{FF2B5EF4-FFF2-40B4-BE49-F238E27FC236}">
                <a16:creationId xmlns:a16="http://schemas.microsoft.com/office/drawing/2014/main" id="{96A126D9-A987-4551-AD6E-ED54350C44BC}"/>
              </a:ext>
            </a:extLst>
          </p:cNvPr>
          <p:cNvSpPr/>
          <p:nvPr/>
        </p:nvSpPr>
        <p:spPr>
          <a:xfrm>
            <a:off x="2228850" y="3244334"/>
            <a:ext cx="3988337" cy="369332"/>
          </a:xfrm>
          <a:prstGeom prst="rect">
            <a:avLst/>
          </a:prstGeom>
        </p:spPr>
        <p:txBody>
          <a:bodyPr wrap="square">
            <a:spAutoFit/>
          </a:bodyPr>
          <a:lstStyle/>
          <a:p>
            <a:pPr>
              <a:spcAft>
                <a:spcPts val="600"/>
              </a:spcAft>
            </a:pPr>
            <a:r>
              <a:rPr lang="en-US">
                <a:solidFill>
                  <a:srgbClr val="000000"/>
                </a:solidFill>
                <a:latin typeface="Times New Roman" panose="02020603050405020304" pitchFamily="18" charset="0"/>
              </a:rPr>
              <a:t> </a:t>
            </a:r>
            <a:endParaRPr lang="en-US"/>
          </a:p>
        </p:txBody>
      </p:sp>
      <p:sp>
        <p:nvSpPr>
          <p:cNvPr id="3" name="Rectangle 2">
            <a:extLst>
              <a:ext uri="{FF2B5EF4-FFF2-40B4-BE49-F238E27FC236}">
                <a16:creationId xmlns:a16="http://schemas.microsoft.com/office/drawing/2014/main" id="{3EACF807-DCAA-480C-89CA-41588CD33430}"/>
              </a:ext>
            </a:extLst>
          </p:cNvPr>
          <p:cNvSpPr/>
          <p:nvPr/>
        </p:nvSpPr>
        <p:spPr>
          <a:xfrm>
            <a:off x="5974813" y="3244334"/>
            <a:ext cx="242374" cy="369332"/>
          </a:xfrm>
          <a:prstGeom prst="rect">
            <a:avLst/>
          </a:prstGeom>
        </p:spPr>
        <p:txBody>
          <a:bodyPr wrap="none">
            <a:spAutoFit/>
          </a:bodyPr>
          <a:lstStyle/>
          <a:p>
            <a:pPr>
              <a:spcAft>
                <a:spcPts val="600"/>
              </a:spcAft>
            </a:pPr>
            <a:r>
              <a:rPr lang="en-US">
                <a:solidFill>
                  <a:srgbClr val="000000"/>
                </a:solidFill>
                <a:latin typeface="Times New Roman" panose="02020603050405020304" pitchFamily="18" charset="0"/>
              </a:rPr>
              <a:t> </a:t>
            </a:r>
            <a:endParaRPr lang="en-US"/>
          </a:p>
        </p:txBody>
      </p:sp>
      <p:sp>
        <p:nvSpPr>
          <p:cNvPr id="4" name="Rectangle 3">
            <a:extLst>
              <a:ext uri="{FF2B5EF4-FFF2-40B4-BE49-F238E27FC236}">
                <a16:creationId xmlns:a16="http://schemas.microsoft.com/office/drawing/2014/main" id="{6E1FE8FC-BCEF-4947-A261-AFDFB19B70CB}"/>
              </a:ext>
            </a:extLst>
          </p:cNvPr>
          <p:cNvSpPr/>
          <p:nvPr/>
        </p:nvSpPr>
        <p:spPr>
          <a:xfrm>
            <a:off x="5973210" y="3244334"/>
            <a:ext cx="245580" cy="369332"/>
          </a:xfrm>
          <a:prstGeom prst="rect">
            <a:avLst/>
          </a:prstGeom>
        </p:spPr>
        <p:txBody>
          <a:bodyPr wrap="none">
            <a:spAutoFit/>
          </a:bodyPr>
          <a:lstStyle/>
          <a:p>
            <a:pPr>
              <a:spcAft>
                <a:spcPts val="600"/>
              </a:spcAft>
            </a:pPr>
            <a:r>
              <a:rPr lang="en-US"/>
              <a:t> </a:t>
            </a:r>
          </a:p>
        </p:txBody>
      </p:sp>
    </p:spTree>
    <p:extLst>
      <p:ext uri="{BB962C8B-B14F-4D97-AF65-F5344CB8AC3E}">
        <p14:creationId xmlns:p14="http://schemas.microsoft.com/office/powerpoint/2010/main" val="1147472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68A997-48A6-4EE6-A931-7B27D3597359}"/>
              </a:ext>
            </a:extLst>
          </p:cNvPr>
          <p:cNvSpPr/>
          <p:nvPr/>
        </p:nvSpPr>
        <p:spPr>
          <a:xfrm>
            <a:off x="1295402" y="982132"/>
            <a:ext cx="9601196" cy="1303867"/>
          </a:xfrm>
          <a:prstGeom prst="rect">
            <a:avLst/>
          </a:prstGeom>
        </p:spPr>
        <p:txBody>
          <a:bodyPr vert="horz" lIns="91440" tIns="45720" rIns="91440" bIns="45720" rtlCol="0" anchor="ctr">
            <a:normAutofit/>
          </a:bodyPr>
          <a:lstStyle/>
          <a:p>
            <a:pPr algn="ctr">
              <a:spcBef>
                <a:spcPct val="0"/>
              </a:spcBef>
              <a:spcAft>
                <a:spcPts val="600"/>
              </a:spcAft>
            </a:pPr>
            <a:r>
              <a:rPr lang="en-US" sz="4400">
                <a:ln w="3175" cmpd="sng">
                  <a:noFill/>
                </a:ln>
                <a:solidFill>
                  <a:srgbClr val="262626"/>
                </a:solidFill>
                <a:latin typeface="+mj-lt"/>
                <a:ea typeface="+mj-ea"/>
                <a:cs typeface="+mj-cs"/>
              </a:rPr>
              <a:t>Tieguanyin Oolong​</a:t>
            </a:r>
          </a:p>
        </p:txBody>
      </p:sp>
      <p:pic>
        <p:nvPicPr>
          <p:cNvPr id="4100" name="Picture 4" descr="Guan-Yin-Goddess1">
            <a:extLst>
              <a:ext uri="{FF2B5EF4-FFF2-40B4-BE49-F238E27FC236}">
                <a16:creationId xmlns:a16="http://schemas.microsoft.com/office/drawing/2014/main" id="{F2728373-845A-401D-AA3C-2C1F53F1E8B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33491" y="2630157"/>
            <a:ext cx="2132292" cy="3105281"/>
          </a:xfrm>
          <a:prstGeom prst="rect">
            <a:avLst/>
          </a:prstGeom>
          <a:noFill/>
          <a:ln w="57150" cmpd="thickThin">
            <a:solidFill>
              <a:srgbClr val="7F7F7F"/>
            </a:solidFill>
            <a:miter lim="800000"/>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929E67B-8018-42D5-970D-4D99A19515DA}"/>
              </a:ext>
            </a:extLst>
          </p:cNvPr>
          <p:cNvSpPr/>
          <p:nvPr/>
        </p:nvSpPr>
        <p:spPr>
          <a:xfrm>
            <a:off x="4125206" y="2556932"/>
            <a:ext cx="7034025" cy="3318936"/>
          </a:xfrm>
          <a:prstGeom prst="rect">
            <a:avLst/>
          </a:prstGeom>
        </p:spPr>
        <p:txBody>
          <a:bodyPr vert="horz" lIns="91440" tIns="45720" rIns="91440" bIns="45720" rtlCol="0" anchor="t">
            <a:normAutofit fontScale="92500"/>
          </a:bodyPr>
          <a:lstStyle/>
          <a:p>
            <a:pPr marL="285750" indent="-285750">
              <a:buClr>
                <a:schemeClr val="accent1"/>
              </a:buClr>
              <a:buSzPct val="114999"/>
              <a:buFont typeface="Arial"/>
              <a:buChar char="•"/>
            </a:pPr>
            <a:r>
              <a:rPr lang="en-US" sz="1300" dirty="0">
                <a:ea typeface="+mn-lt"/>
                <a:cs typeface="+mn-lt"/>
              </a:rPr>
              <a:t>In the center of Anxi Town, there was a neglected temple that had an Iron Statue of Guan Yin, the Bodhisattva of Compassion. </a:t>
            </a:r>
            <a:endParaRPr lang="en-US" dirty="0">
              <a:ea typeface="+mn-lt"/>
              <a:cs typeface="+mn-lt"/>
            </a:endParaRPr>
          </a:p>
          <a:p>
            <a:pPr marL="285750" indent="-285750">
              <a:buClr>
                <a:schemeClr val="accent1"/>
              </a:buClr>
              <a:buSzPct val="114999"/>
              <a:buFont typeface="Arial"/>
              <a:buChar char="•"/>
            </a:pPr>
            <a:r>
              <a:rPr lang="en-US" sz="1300" dirty="0">
                <a:ea typeface="+mn-lt"/>
                <a:cs typeface="+mn-lt"/>
              </a:rPr>
              <a:t>Every day, on the way to his tea fields, an old tea farmer named Wei passed by the statue and reflected how beautiful the temple was and how poorly it was kept. </a:t>
            </a:r>
          </a:p>
          <a:p>
            <a:pPr marL="285750" indent="-285750">
              <a:buClr>
                <a:schemeClr val="accent1"/>
              </a:buClr>
              <a:buSzPct val="114999"/>
              <a:buFont typeface="Arial"/>
              <a:buChar char="•"/>
            </a:pPr>
            <a:r>
              <a:rPr lang="en-US" sz="1300" dirty="0">
                <a:ea typeface="+mn-lt"/>
                <a:cs typeface="+mn-lt"/>
              </a:rPr>
              <a:t>Something had to be done, he thought, however, being poor, he lacked the means to restore the temple.</a:t>
            </a:r>
            <a:endParaRPr lang="en-US" dirty="0"/>
          </a:p>
          <a:p>
            <a:pPr marL="285750" indent="-285750">
              <a:buClr>
                <a:schemeClr val="accent1"/>
              </a:buClr>
              <a:buSzPct val="114999"/>
              <a:buFont typeface="Arial"/>
              <a:buChar char="•"/>
            </a:pPr>
            <a:r>
              <a:rPr lang="en-US" sz="1300" dirty="0">
                <a:ea typeface="+mn-lt"/>
                <a:cs typeface="+mn-lt"/>
              </a:rPr>
              <a:t>He brought a broom and some incense, cleaned the temple and lit the incense as an offer for Guan Yin. "It's the least I can do". </a:t>
            </a:r>
            <a:endParaRPr lang="en-US" dirty="0">
              <a:ea typeface="+mn-lt"/>
              <a:cs typeface="+mn-lt"/>
            </a:endParaRPr>
          </a:p>
          <a:p>
            <a:pPr marL="285750" indent="-285750">
              <a:buClr>
                <a:schemeClr val="accent1"/>
              </a:buClr>
              <a:buSzPct val="114999"/>
              <a:buFont typeface="Arial"/>
              <a:buChar char="•"/>
            </a:pPr>
            <a:r>
              <a:rPr lang="en-US" sz="1300" dirty="0">
                <a:ea typeface="+mn-lt"/>
                <a:cs typeface="+mn-lt"/>
              </a:rPr>
              <a:t>He repeated the task at least twice a month for many months after.</a:t>
            </a:r>
            <a:endParaRPr lang="en-US" dirty="0"/>
          </a:p>
          <a:p>
            <a:pPr marL="285750" indent="-285750">
              <a:buClr>
                <a:schemeClr val="accent1"/>
              </a:buClr>
              <a:buSzPct val="114999"/>
              <a:buFont typeface="Arial"/>
              <a:buChar char="•"/>
            </a:pPr>
            <a:r>
              <a:rPr lang="en-US" sz="1300" dirty="0">
                <a:ea typeface="+mn-lt"/>
                <a:cs typeface="+mn-lt"/>
              </a:rPr>
              <a:t>One Night, Guan Yin appeared in his dream and told him about a cave behind the temple where a treasure was waiting for him, which he had to take and share with others. </a:t>
            </a:r>
            <a:endParaRPr lang="en-US" dirty="0">
              <a:ea typeface="+mn-lt"/>
              <a:cs typeface="+mn-lt"/>
            </a:endParaRPr>
          </a:p>
          <a:p>
            <a:pPr marL="285750" indent="-285750">
              <a:buClr>
                <a:schemeClr val="accent1"/>
              </a:buClr>
              <a:buSzPct val="114999"/>
              <a:buFont typeface="Arial"/>
              <a:buChar char="•"/>
            </a:pPr>
            <a:r>
              <a:rPr lang="en-US" sz="1300" dirty="0">
                <a:ea typeface="+mn-lt"/>
                <a:cs typeface="+mn-lt"/>
              </a:rPr>
              <a:t>At the cave, the farmer found a single tea bud. </a:t>
            </a:r>
            <a:endParaRPr lang="en-US" dirty="0">
              <a:ea typeface="+mn-lt"/>
              <a:cs typeface="+mn-lt"/>
            </a:endParaRPr>
          </a:p>
          <a:p>
            <a:pPr marL="285750" indent="-285750">
              <a:buClr>
                <a:schemeClr val="accent1"/>
              </a:buClr>
              <a:buSzPct val="114999"/>
              <a:buFont typeface="Arial"/>
              <a:buChar char="•"/>
            </a:pPr>
            <a:r>
              <a:rPr lang="en-US" sz="1300" dirty="0">
                <a:ea typeface="+mn-lt"/>
                <a:cs typeface="+mn-lt"/>
              </a:rPr>
              <a:t>He planted it in his field and cultivated until it became a large bush, from which he harvested the best tea. </a:t>
            </a:r>
            <a:endParaRPr lang="en-US" dirty="0">
              <a:ea typeface="+mn-lt"/>
              <a:cs typeface="+mn-lt"/>
            </a:endParaRPr>
          </a:p>
          <a:p>
            <a:pPr marL="285750" indent="-285750">
              <a:buClr>
                <a:schemeClr val="accent1"/>
              </a:buClr>
              <a:buSzPct val="114999"/>
              <a:buFont typeface="Arial"/>
              <a:buChar char="•"/>
            </a:pPr>
            <a:r>
              <a:rPr lang="en-US" sz="1300" dirty="0">
                <a:ea typeface="+mn-lt"/>
                <a:cs typeface="+mn-lt"/>
              </a:rPr>
              <a:t>He gave a few sprigs of this rare plant to all his neighbors and began selling the tea under the name Tie Guan Yin.</a:t>
            </a:r>
            <a:endParaRPr lang="en-US" dirty="0"/>
          </a:p>
          <a:p>
            <a:pPr marL="285750" indent="-285750">
              <a:buClr>
                <a:schemeClr val="accent1"/>
              </a:buClr>
              <a:buSzPct val="114999"/>
              <a:buFont typeface="Arial"/>
              <a:buChar char="•"/>
            </a:pPr>
            <a:r>
              <a:rPr lang="en-US" sz="1300" dirty="0">
                <a:ea typeface="+mn-lt"/>
                <a:cs typeface="+mn-lt"/>
              </a:rPr>
              <a:t>Over time, Wei and all his neighbors prospered and they restored the temple which became a beacon for the region. </a:t>
            </a:r>
            <a:endParaRPr lang="en-US" dirty="0">
              <a:ea typeface="+mn-lt"/>
              <a:cs typeface="+mn-lt"/>
            </a:endParaRPr>
          </a:p>
          <a:p>
            <a:pPr marL="285750" indent="-285750">
              <a:buClr>
                <a:schemeClr val="accent1"/>
              </a:buClr>
              <a:buSzPct val="114999"/>
              <a:buFont typeface="Arial"/>
              <a:buChar char="•"/>
            </a:pPr>
            <a:r>
              <a:rPr lang="en-US" sz="1300" dirty="0">
                <a:ea typeface="+mn-lt"/>
                <a:cs typeface="+mn-lt"/>
              </a:rPr>
              <a:t>Wei never stopped appreciating the beautiful temple.</a:t>
            </a:r>
            <a:endParaRPr lang="en-US" dirty="0">
              <a:ea typeface="+mn-lt"/>
              <a:cs typeface="+mn-lt"/>
            </a:endParaRPr>
          </a:p>
          <a:p>
            <a:pPr marL="285750" indent="-285750">
              <a:lnSpc>
                <a:spcPct val="90000"/>
              </a:lnSpc>
              <a:spcBef>
                <a:spcPct val="20000"/>
              </a:spcBef>
              <a:spcAft>
                <a:spcPts val="600"/>
              </a:spcAft>
              <a:buClr>
                <a:schemeClr val="accent1"/>
              </a:buClr>
              <a:buSzPct val="114999"/>
              <a:buFont typeface="Arial"/>
              <a:buChar char="•"/>
            </a:pPr>
            <a:endParaRPr lang="en-US" sz="1300" dirty="0">
              <a:solidFill>
                <a:srgbClr val="262626"/>
              </a:solidFill>
            </a:endParaRPr>
          </a:p>
        </p:txBody>
      </p:sp>
    </p:spTree>
    <p:extLst>
      <p:ext uri="{BB962C8B-B14F-4D97-AF65-F5344CB8AC3E}">
        <p14:creationId xmlns:p14="http://schemas.microsoft.com/office/powerpoint/2010/main" val="366271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4" name="Picture 33">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5" name="Rectangle 34">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6" name="Picture 35">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7" name="Picture 36">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9" name="Straight Connector 38">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46A6B0E0-A158-4330-A393-71E2CABD12E9}"/>
              </a:ext>
            </a:extLst>
          </p:cNvPr>
          <p:cNvSpPr txBox="1"/>
          <p:nvPr/>
        </p:nvSpPr>
        <p:spPr>
          <a:xfrm>
            <a:off x="1295402" y="982132"/>
            <a:ext cx="9601196" cy="130386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100">
                <a:ln w="3175" cmpd="sng">
                  <a:noFill/>
                </a:ln>
                <a:solidFill>
                  <a:schemeClr val="tx1">
                    <a:lumMod val="85000"/>
                    <a:lumOff val="15000"/>
                  </a:schemeClr>
                </a:solidFill>
                <a:latin typeface="+mj-lt"/>
                <a:ea typeface="+mj-ea"/>
                <a:cs typeface="+mj-cs"/>
              </a:rPr>
              <a:t>High Mountain Oolong </a:t>
            </a:r>
          </a:p>
          <a:p>
            <a:pPr algn="ctr">
              <a:lnSpc>
                <a:spcPct val="90000"/>
              </a:lnSpc>
              <a:spcBef>
                <a:spcPct val="0"/>
              </a:spcBef>
              <a:spcAft>
                <a:spcPts val="600"/>
              </a:spcAft>
            </a:pPr>
            <a:r>
              <a:rPr lang="en-US" sz="4100">
                <a:ln w="3175" cmpd="sng">
                  <a:noFill/>
                </a:ln>
                <a:solidFill>
                  <a:schemeClr val="tx1">
                    <a:lumMod val="85000"/>
                    <a:lumOff val="15000"/>
                  </a:schemeClr>
                </a:solidFill>
                <a:latin typeface="+mj-lt"/>
                <a:ea typeface="+mj-ea"/>
                <a:cs typeface="+mj-cs"/>
              </a:rPr>
              <a:t>(Gao Shan) </a:t>
            </a:r>
          </a:p>
        </p:txBody>
      </p:sp>
      <p:pic>
        <p:nvPicPr>
          <p:cNvPr id="4" name="Picture 3" descr="A picture containing mountain, sky, grass, nature&#10;&#10;Description automatically generated">
            <a:extLst>
              <a:ext uri="{FF2B5EF4-FFF2-40B4-BE49-F238E27FC236}">
                <a16:creationId xmlns:a16="http://schemas.microsoft.com/office/drawing/2014/main" id="{E1DE4B20-ACDB-4581-9CB1-BAD05A472835}"/>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8808" r="19162" b="2"/>
          <a:stretch/>
        </p:blipFill>
        <p:spPr>
          <a:xfrm>
            <a:off x="1434269" y="2701180"/>
            <a:ext cx="2739728" cy="2852640"/>
          </a:xfrm>
          <a:prstGeom prst="rect">
            <a:avLst/>
          </a:prstGeom>
          <a:ln w="57150" cmpd="thickThin">
            <a:solidFill>
              <a:schemeClr val="tx1">
                <a:lumMod val="50000"/>
                <a:lumOff val="50000"/>
              </a:schemeClr>
            </a:solidFill>
            <a:miter lim="800000"/>
          </a:ln>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5E82180D-22DA-4BA8-926F-97C80D62BAC0}"/>
              </a:ext>
            </a:extLst>
          </p:cNvPr>
          <p:cNvSpPr txBox="1"/>
          <p:nvPr/>
        </p:nvSpPr>
        <p:spPr>
          <a:xfrm>
            <a:off x="4639735" y="2662313"/>
            <a:ext cx="6256863" cy="3090416"/>
          </a:xfrm>
          <a:prstGeom prst="rect">
            <a:avLst/>
          </a:prstGeom>
        </p:spPr>
        <p:txBody>
          <a:bodyPr vert="horz" lIns="91440" tIns="45720" rIns="91440" bIns="45720" rtlCol="0" anchor="t">
            <a:noAutofit/>
          </a:bodyPr>
          <a:lstStyle/>
          <a:p>
            <a:pPr marL="285750" indent="-285750">
              <a:lnSpc>
                <a:spcPct val="120000"/>
              </a:lnSpc>
              <a:buClr>
                <a:schemeClr val="accent1"/>
              </a:buClr>
              <a:buSzPct val="115000"/>
              <a:buFont typeface="Arial"/>
              <a:buChar char="•"/>
            </a:pPr>
            <a:r>
              <a:rPr lang="en-US" dirty="0">
                <a:solidFill>
                  <a:schemeClr val="tx1">
                    <a:lumMod val="85000"/>
                    <a:lumOff val="15000"/>
                  </a:schemeClr>
                </a:solidFill>
              </a:rPr>
              <a:t>Grown at altitudes of 1,000 meters or above.</a:t>
            </a:r>
          </a:p>
          <a:p>
            <a:pPr marL="285750" indent="-285750">
              <a:lnSpc>
                <a:spcPct val="120000"/>
              </a:lnSpc>
              <a:buClr>
                <a:schemeClr val="accent1"/>
              </a:buClr>
              <a:buSzPct val="115000"/>
              <a:buFont typeface="Arial"/>
              <a:buChar char="•"/>
            </a:pPr>
            <a:r>
              <a:rPr lang="en-US" dirty="0">
                <a:solidFill>
                  <a:schemeClr val="tx1">
                    <a:lumMod val="85000"/>
                    <a:lumOff val="15000"/>
                  </a:schemeClr>
                </a:solidFill>
              </a:rPr>
              <a:t>Grows slowly due to the thin air in high altitudes </a:t>
            </a:r>
          </a:p>
          <a:p>
            <a:pPr marL="285750" indent="-285750">
              <a:lnSpc>
                <a:spcPct val="120000"/>
              </a:lnSpc>
              <a:buClr>
                <a:schemeClr val="accent1"/>
              </a:buClr>
              <a:buSzPct val="115000"/>
              <a:buFont typeface="Arial"/>
              <a:buChar char="•"/>
            </a:pPr>
            <a:r>
              <a:rPr lang="en-US" dirty="0">
                <a:solidFill>
                  <a:schemeClr val="tx1">
                    <a:lumMod val="85000"/>
                    <a:lumOff val="15000"/>
                  </a:schemeClr>
                </a:solidFill>
              </a:rPr>
              <a:t>Low oxidation of around 30%</a:t>
            </a:r>
          </a:p>
          <a:p>
            <a:pPr marL="285750" indent="-285750">
              <a:lnSpc>
                <a:spcPct val="120000"/>
              </a:lnSpc>
              <a:buClr>
                <a:schemeClr val="accent1"/>
              </a:buClr>
              <a:buSzPct val="115000"/>
              <a:buFont typeface="Arial"/>
              <a:buChar char="•"/>
            </a:pPr>
            <a:r>
              <a:rPr lang="en-US" dirty="0">
                <a:solidFill>
                  <a:schemeClr val="tx1">
                    <a:lumMod val="85000"/>
                    <a:lumOff val="15000"/>
                  </a:schemeClr>
                </a:solidFill>
              </a:rPr>
              <a:t>Relatively low yearly yield.</a:t>
            </a:r>
          </a:p>
          <a:p>
            <a:pPr marL="742950" lvl="1" indent="-285750">
              <a:lnSpc>
                <a:spcPct val="120000"/>
              </a:lnSpc>
              <a:buClr>
                <a:schemeClr val="accent1"/>
              </a:buClr>
              <a:buSzPct val="115000"/>
              <a:buFont typeface="Arial"/>
              <a:buChar char="•"/>
            </a:pPr>
            <a:r>
              <a:rPr lang="en-US" dirty="0">
                <a:solidFill>
                  <a:schemeClr val="tx1">
                    <a:lumMod val="85000"/>
                    <a:lumOff val="15000"/>
                  </a:schemeClr>
                </a:solidFill>
              </a:rPr>
              <a:t>Types of Taiwanese High Mountain Oolong</a:t>
            </a:r>
          </a:p>
          <a:p>
            <a:pPr marL="1200150" lvl="2" indent="-285750">
              <a:lnSpc>
                <a:spcPct val="120000"/>
              </a:lnSpc>
              <a:buClr>
                <a:schemeClr val="accent1"/>
              </a:buClr>
              <a:buSzPct val="115000"/>
              <a:buFont typeface="Arial"/>
              <a:buChar char="•"/>
            </a:pPr>
            <a:r>
              <a:rPr lang="en-US" dirty="0" err="1">
                <a:solidFill>
                  <a:schemeClr val="tx1">
                    <a:lumMod val="85000"/>
                    <a:lumOff val="15000"/>
                  </a:schemeClr>
                </a:solidFill>
              </a:rPr>
              <a:t>Lishan</a:t>
            </a:r>
            <a:endParaRPr lang="en-US" dirty="0">
              <a:solidFill>
                <a:schemeClr val="tx1">
                  <a:lumMod val="85000"/>
                  <a:lumOff val="15000"/>
                </a:schemeClr>
              </a:solidFill>
            </a:endParaRPr>
          </a:p>
          <a:p>
            <a:pPr marL="1200150" marR="0" lvl="2" indent="-285750" fontAlgn="auto">
              <a:lnSpc>
                <a:spcPct val="120000"/>
              </a:lnSpc>
              <a:buClr>
                <a:schemeClr val="accent1"/>
              </a:buClr>
              <a:buSzPct val="115000"/>
              <a:buFont typeface="Arial"/>
              <a:buChar char="•"/>
              <a:tabLst/>
              <a:defRPr/>
            </a:pPr>
            <a:r>
              <a:rPr kumimoji="0" lang="en-US" b="0" i="0" u="none" strike="noStrike" spc="0" normalizeH="0" baseline="0" noProof="0" dirty="0">
                <a:ln>
                  <a:noFill/>
                </a:ln>
                <a:solidFill>
                  <a:schemeClr val="tx1">
                    <a:lumMod val="85000"/>
                    <a:lumOff val="15000"/>
                  </a:schemeClr>
                </a:solidFill>
                <a:uLnTx/>
                <a:uFillTx/>
              </a:rPr>
              <a:t>Alishan</a:t>
            </a:r>
            <a:endParaRPr lang="en-US" b="0" i="0" u="none" strike="noStrike" spc="0" normalizeH="0" baseline="0" noProof="0" dirty="0">
              <a:ln>
                <a:noFill/>
              </a:ln>
              <a:solidFill>
                <a:schemeClr val="tx1">
                  <a:lumMod val="85000"/>
                  <a:lumOff val="15000"/>
                </a:schemeClr>
              </a:solidFill>
              <a:uLnTx/>
              <a:uFillTx/>
            </a:endParaRPr>
          </a:p>
          <a:p>
            <a:pPr marL="1200150" lvl="2" indent="-285750">
              <a:lnSpc>
                <a:spcPct val="120000"/>
              </a:lnSpc>
              <a:buClr>
                <a:schemeClr val="accent1"/>
              </a:buClr>
              <a:buSzPct val="115000"/>
              <a:buFont typeface="Arial"/>
              <a:buChar char="•"/>
            </a:pPr>
            <a:r>
              <a:rPr lang="en-US" dirty="0" err="1">
                <a:solidFill>
                  <a:schemeClr val="tx1">
                    <a:lumMod val="85000"/>
                    <a:lumOff val="15000"/>
                  </a:schemeClr>
                </a:solidFill>
              </a:rPr>
              <a:t>Shanlixi</a:t>
            </a:r>
            <a:endParaRPr lang="en-US" dirty="0">
              <a:solidFill>
                <a:schemeClr val="tx1">
                  <a:lumMod val="85000"/>
                  <a:lumOff val="15000"/>
                </a:schemeClr>
              </a:solidFill>
            </a:endParaRPr>
          </a:p>
          <a:p>
            <a:pPr marL="1200150" marR="0" lvl="2" indent="-285750" fontAlgn="auto">
              <a:lnSpc>
                <a:spcPct val="120000"/>
              </a:lnSpc>
              <a:buClr>
                <a:schemeClr val="accent1"/>
              </a:buClr>
              <a:buSzPct val="115000"/>
              <a:buFont typeface="Arial"/>
              <a:buChar char="•"/>
              <a:tabLst/>
              <a:defRPr/>
            </a:pPr>
            <a:r>
              <a:rPr kumimoji="0" lang="en-US" b="0" i="0" u="none" strike="noStrike" spc="0" normalizeH="0" baseline="0" noProof="0" dirty="0" err="1">
                <a:ln>
                  <a:noFill/>
                </a:ln>
                <a:solidFill>
                  <a:schemeClr val="tx1">
                    <a:lumMod val="85000"/>
                    <a:lumOff val="15000"/>
                  </a:schemeClr>
                </a:solidFill>
                <a:uLnTx/>
                <a:uFillTx/>
              </a:rPr>
              <a:t>Dayuling</a:t>
            </a:r>
            <a:endParaRPr lang="en-US" b="0" i="0" u="none" strike="noStrike" spc="0" normalizeH="0" baseline="0" noProof="0" dirty="0">
              <a:ln>
                <a:noFill/>
              </a:ln>
              <a:solidFill>
                <a:schemeClr val="tx1">
                  <a:lumMod val="85000"/>
                  <a:lumOff val="15000"/>
                </a:schemeClr>
              </a:solidFill>
              <a:uLnTx/>
              <a:uFillTx/>
            </a:endParaRPr>
          </a:p>
        </p:txBody>
      </p:sp>
    </p:spTree>
    <p:extLst>
      <p:ext uri="{BB962C8B-B14F-4D97-AF65-F5344CB8AC3E}">
        <p14:creationId xmlns:p14="http://schemas.microsoft.com/office/powerpoint/2010/main" val="3965426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 name="Picture 10">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6" name="Straight Connector 15">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21" name="Picture 20">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3" name="Picture 22">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23">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extBox 4">
            <a:extLst>
              <a:ext uri="{FF2B5EF4-FFF2-40B4-BE49-F238E27FC236}">
                <a16:creationId xmlns:a16="http://schemas.microsoft.com/office/drawing/2014/main" id="{46A6B0E0-A158-4330-A393-71E2CABD12E9}"/>
              </a:ext>
            </a:extLst>
          </p:cNvPr>
          <p:cNvSpPr txBox="1"/>
          <p:nvPr/>
        </p:nvSpPr>
        <p:spPr>
          <a:xfrm>
            <a:off x="4626508" y="982132"/>
            <a:ext cx="6270090" cy="1303867"/>
          </a:xfrm>
          <a:prstGeom prst="rect">
            <a:avLst/>
          </a:prstGeom>
        </p:spPr>
        <p:txBody>
          <a:bodyPr vert="horz" lIns="91440" tIns="45720" rIns="91440" bIns="45720" rtlCol="0" anchor="ctr">
            <a:normAutofit/>
          </a:bodyPr>
          <a:lstStyle/>
          <a:p>
            <a:pPr algn="ctr">
              <a:spcBef>
                <a:spcPct val="0"/>
              </a:spcBef>
              <a:spcAft>
                <a:spcPts val="600"/>
              </a:spcAft>
            </a:pPr>
            <a:r>
              <a:rPr lang="en-US" sz="4400">
                <a:ln w="3175" cmpd="sng">
                  <a:noFill/>
                </a:ln>
                <a:solidFill>
                  <a:schemeClr val="tx1">
                    <a:lumMod val="85000"/>
                    <a:lumOff val="15000"/>
                  </a:schemeClr>
                </a:solidFill>
                <a:latin typeface="+mj-lt"/>
                <a:ea typeface="+mj-ea"/>
                <a:cs typeface="+mj-cs"/>
              </a:rPr>
              <a:t>Bug Bitten Teas</a:t>
            </a:r>
          </a:p>
        </p:txBody>
      </p:sp>
      <p:sp>
        <p:nvSpPr>
          <p:cNvPr id="26" name="Rectangle 25">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 descr="A picture containing mirror, reflection, dewdrop&#10;&#10;Description automatically generated">
            <a:extLst>
              <a:ext uri="{FF2B5EF4-FFF2-40B4-BE49-F238E27FC236}">
                <a16:creationId xmlns:a16="http://schemas.microsoft.com/office/drawing/2014/main" id="{FFD312FC-1F91-A09F-3857-D57BED553177}"/>
              </a:ext>
            </a:extLst>
          </p:cNvPr>
          <p:cNvPicPr>
            <a:picLocks noChangeAspect="1"/>
          </p:cNvPicPr>
          <p:nvPr/>
        </p:nvPicPr>
        <p:blipFill rotWithShape="1">
          <a:blip r:embed="rId5"/>
          <a:srcRect r="-1" b="21121"/>
          <a:stretch/>
        </p:blipFill>
        <p:spPr>
          <a:xfrm>
            <a:off x="1298661" y="1358498"/>
            <a:ext cx="2647171" cy="4197091"/>
          </a:xfrm>
          <a:prstGeom prst="rect">
            <a:avLst/>
          </a:prstGeom>
        </p:spPr>
      </p:pic>
      <p:cxnSp>
        <p:nvCxnSpPr>
          <p:cNvPr id="28" name="Straight Connector 27">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5E82180D-22DA-4BA8-926F-97C80D62BAC0}"/>
              </a:ext>
            </a:extLst>
          </p:cNvPr>
          <p:cNvSpPr txBox="1"/>
          <p:nvPr/>
        </p:nvSpPr>
        <p:spPr>
          <a:xfrm>
            <a:off x="4636482" y="2556932"/>
            <a:ext cx="6260114" cy="3471006"/>
          </a:xfrm>
          <a:prstGeom prst="rect">
            <a:avLst/>
          </a:prstGeom>
        </p:spPr>
        <p:txBody>
          <a:bodyPr vert="horz" lIns="91440" tIns="45720" rIns="91440" bIns="45720" rtlCol="0" anchor="t">
            <a:noAutofit/>
          </a:bodyPr>
          <a:lstStyle/>
          <a:p>
            <a:pPr lvl="0">
              <a:lnSpc>
                <a:spcPct val="110000"/>
              </a:lnSpc>
              <a:buClr>
                <a:schemeClr val="accent1"/>
              </a:buClr>
              <a:buSzPct val="115000"/>
              <a:buFont typeface="Arial"/>
              <a:buChar char="•"/>
            </a:pPr>
            <a:r>
              <a:rPr lang="en-US" dirty="0">
                <a:solidFill>
                  <a:schemeClr val="tx1">
                    <a:lumMod val="85000"/>
                    <a:lumOff val="15000"/>
                  </a:schemeClr>
                </a:solidFill>
              </a:rPr>
              <a:t>Bug bitten teas are a specialty of Taiwan​</a:t>
            </a:r>
          </a:p>
          <a:p>
            <a:pPr lvl="0">
              <a:lnSpc>
                <a:spcPct val="110000"/>
              </a:lnSpc>
              <a:buClr>
                <a:schemeClr val="accent1"/>
              </a:buClr>
              <a:buSzPct val="115000"/>
              <a:buFont typeface="Arial"/>
              <a:buChar char="•"/>
            </a:pPr>
            <a:r>
              <a:rPr lang="en-US" dirty="0">
                <a:solidFill>
                  <a:schemeClr val="tx1">
                    <a:lumMod val="85000"/>
                    <a:lumOff val="15000"/>
                  </a:schemeClr>
                </a:solidFill>
              </a:rPr>
              <a:t>They are created by allowing small green leafhoppers, known as a tea </a:t>
            </a:r>
            <a:r>
              <a:rPr lang="en-US" dirty="0" err="1">
                <a:solidFill>
                  <a:schemeClr val="tx1">
                    <a:lumMod val="85000"/>
                    <a:lumOff val="15000"/>
                  </a:schemeClr>
                </a:solidFill>
              </a:rPr>
              <a:t>jassid</a:t>
            </a:r>
            <a:r>
              <a:rPr lang="en-US" dirty="0">
                <a:solidFill>
                  <a:schemeClr val="tx1">
                    <a:lumMod val="85000"/>
                    <a:lumOff val="15000"/>
                  </a:schemeClr>
                </a:solidFill>
              </a:rPr>
              <a:t>, technically a jacobiasca formosana, to attack the tea plants prior to harvest. ​</a:t>
            </a:r>
          </a:p>
          <a:p>
            <a:pPr lvl="0">
              <a:lnSpc>
                <a:spcPct val="110000"/>
              </a:lnSpc>
              <a:buClr>
                <a:schemeClr val="accent1"/>
              </a:buClr>
              <a:buSzPct val="115000"/>
              <a:buFont typeface="Arial"/>
              <a:buChar char="•"/>
            </a:pPr>
            <a:r>
              <a:rPr lang="en-US" dirty="0">
                <a:solidFill>
                  <a:schemeClr val="tx1">
                    <a:lumMod val="85000"/>
                    <a:lumOff val="15000"/>
                  </a:schemeClr>
                </a:solidFill>
              </a:rPr>
              <a:t>When bitten by the </a:t>
            </a:r>
            <a:r>
              <a:rPr lang="en-US" dirty="0" err="1">
                <a:solidFill>
                  <a:schemeClr val="tx1">
                    <a:lumMod val="85000"/>
                    <a:lumOff val="15000"/>
                  </a:schemeClr>
                </a:solidFill>
              </a:rPr>
              <a:t>jassid</a:t>
            </a:r>
            <a:r>
              <a:rPr lang="en-US" dirty="0">
                <a:solidFill>
                  <a:schemeClr val="tx1">
                    <a:lumMod val="85000"/>
                    <a:lumOff val="15000"/>
                  </a:schemeClr>
                </a:solidFill>
              </a:rPr>
              <a:t>, the tea plants release specific volatile aromatic compounds which repel the bugs, but to the human palate are surprisingly reminiscent of honey. ​</a:t>
            </a:r>
          </a:p>
          <a:p>
            <a:pPr lvl="0">
              <a:lnSpc>
                <a:spcPct val="110000"/>
              </a:lnSpc>
              <a:buClr>
                <a:schemeClr val="accent1"/>
              </a:buClr>
              <a:buSzPct val="115000"/>
              <a:buFont typeface="Arial"/>
              <a:buChar char="•"/>
            </a:pPr>
            <a:r>
              <a:rPr lang="en-US" dirty="0">
                <a:solidFill>
                  <a:schemeClr val="tx1">
                    <a:lumMod val="85000"/>
                    <a:lumOff val="15000"/>
                  </a:schemeClr>
                </a:solidFill>
              </a:rPr>
              <a:t>Examples of bug bitten teas​</a:t>
            </a:r>
          </a:p>
          <a:p>
            <a:pPr lvl="1">
              <a:lnSpc>
                <a:spcPct val="110000"/>
              </a:lnSpc>
              <a:buClr>
                <a:schemeClr val="accent1"/>
              </a:buClr>
              <a:buSzPct val="115000"/>
              <a:buFont typeface="Arial"/>
              <a:buChar char="•"/>
            </a:pPr>
            <a:r>
              <a:rPr lang="en-US" dirty="0">
                <a:solidFill>
                  <a:schemeClr val="tx1">
                    <a:lumMod val="85000"/>
                    <a:lumOff val="15000"/>
                  </a:schemeClr>
                </a:solidFill>
              </a:rPr>
              <a:t>Dong Fang Mei Ren aka Oriental Beauty​</a:t>
            </a:r>
          </a:p>
          <a:p>
            <a:pPr lvl="1">
              <a:lnSpc>
                <a:spcPct val="110000"/>
              </a:lnSpc>
              <a:buClr>
                <a:schemeClr val="accent1"/>
              </a:buClr>
              <a:buSzPct val="115000"/>
              <a:buFont typeface="Arial"/>
              <a:buChar char="•"/>
            </a:pPr>
            <a:r>
              <a:rPr lang="en-US" dirty="0" err="1">
                <a:solidFill>
                  <a:schemeClr val="tx1">
                    <a:lumMod val="85000"/>
                    <a:lumOff val="15000"/>
                  </a:schemeClr>
                </a:solidFill>
              </a:rPr>
              <a:t>Gui</a:t>
            </a:r>
            <a:r>
              <a:rPr lang="en-US" dirty="0">
                <a:solidFill>
                  <a:schemeClr val="tx1">
                    <a:lumMod val="85000"/>
                    <a:lumOff val="15000"/>
                  </a:schemeClr>
                </a:solidFill>
              </a:rPr>
              <a:t> Fei aka Royal Concubine Oolong​</a:t>
            </a:r>
          </a:p>
          <a:p>
            <a:pPr lvl="1">
              <a:lnSpc>
                <a:spcPct val="110000"/>
              </a:lnSpc>
              <a:buClr>
                <a:schemeClr val="accent1"/>
              </a:buClr>
              <a:buSzPct val="115000"/>
              <a:buFont typeface="Arial"/>
              <a:buChar char="•"/>
            </a:pPr>
            <a:r>
              <a:rPr lang="en-US" dirty="0">
                <a:solidFill>
                  <a:schemeClr val="tx1">
                    <a:lumMod val="85000"/>
                    <a:lumOff val="15000"/>
                  </a:schemeClr>
                </a:solidFill>
              </a:rPr>
              <a:t>Mi Xiang aka Honey-Aroma​</a:t>
            </a:r>
          </a:p>
        </p:txBody>
      </p:sp>
    </p:spTree>
    <p:extLst>
      <p:ext uri="{BB962C8B-B14F-4D97-AF65-F5344CB8AC3E}">
        <p14:creationId xmlns:p14="http://schemas.microsoft.com/office/powerpoint/2010/main" val="1783923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02C307-5521-3DDF-79B5-440A2414C0B9}"/>
              </a:ext>
            </a:extLst>
          </p:cNvPr>
          <p:cNvSpPr txBox="1"/>
          <p:nvPr/>
        </p:nvSpPr>
        <p:spPr>
          <a:xfrm>
            <a:off x="1102018" y="3878248"/>
            <a:ext cx="2220450" cy="1938992"/>
          </a:xfrm>
          <a:prstGeom prst="rect">
            <a:avLst/>
          </a:prstGeom>
          <a:noFill/>
        </p:spPr>
        <p:txBody>
          <a:bodyPr wrap="square">
            <a:spAutoFit/>
          </a:bodyPr>
          <a:lstStyle/>
          <a:p>
            <a:r>
              <a:rPr lang="en-US" sz="1200" b="0" i="0" strike="noStrike" dirty="0">
                <a:effectLst/>
                <a:latin typeface="Arial" panose="020B0604020202020204" pitchFamily="34" charset="0"/>
                <a:cs typeface="Arial" panose="020B0604020202020204" pitchFamily="34" charset="0"/>
              </a:rPr>
              <a:t>Gong fu cha</a:t>
            </a:r>
            <a:r>
              <a:rPr lang="en-US" sz="1200" b="0" i="0" dirty="0">
                <a:effectLst/>
                <a:latin typeface="Arial" panose="020B0604020202020204" pitchFamily="34" charset="0"/>
                <a:cs typeface="Arial" panose="020B0604020202020204" pitchFamily="34" charset="0"/>
              </a:rPr>
              <a:t> is the traditional Chinese tea ceremony using tea pot or </a:t>
            </a:r>
            <a:r>
              <a:rPr lang="en-US" sz="1200" b="0" i="0" dirty="0" err="1">
                <a:effectLst/>
                <a:latin typeface="Arial" panose="020B0604020202020204" pitchFamily="34" charset="0"/>
                <a:cs typeface="Arial" panose="020B0604020202020204" pitchFamily="34" charset="0"/>
              </a:rPr>
              <a:t>gaiwan</a:t>
            </a:r>
            <a:r>
              <a:rPr lang="en-US" sz="1200" b="0" i="0" dirty="0">
                <a:effectLst/>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1200" b="0" i="0" dirty="0">
                <a:effectLst/>
                <a:latin typeface="Arial" panose="020B0604020202020204" pitchFamily="34" charset="0"/>
                <a:cs typeface="Arial" panose="020B0604020202020204" pitchFamily="34" charset="0"/>
              </a:rPr>
              <a:t>Concentrated amounts of tea leaf brew in small vessels for a short period. Depending on the tea, the same tea leaves will usually be re-steeped many times.</a:t>
            </a:r>
            <a:endParaRPr lang="en-US" sz="1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CE7F533-055B-58C8-222F-0BDF237225A6}"/>
              </a:ext>
            </a:extLst>
          </p:cNvPr>
          <p:cNvSpPr txBox="1"/>
          <p:nvPr/>
        </p:nvSpPr>
        <p:spPr>
          <a:xfrm>
            <a:off x="3846138" y="3894872"/>
            <a:ext cx="2019670" cy="1754326"/>
          </a:xfrm>
          <a:prstGeom prst="rect">
            <a:avLst/>
          </a:prstGeom>
          <a:noFill/>
        </p:spPr>
        <p:txBody>
          <a:bodyPr wrap="square">
            <a:spAutoFit/>
          </a:bodyPr>
          <a:lstStyle/>
          <a:p>
            <a:r>
              <a:rPr lang="en-US" sz="1200" b="0" i="0" u="none" strike="noStrike" dirty="0">
                <a:effectLst/>
                <a:latin typeface="Arial" panose="020B0604020202020204" pitchFamily="34" charset="0"/>
                <a:cs typeface="Arial" panose="020B0604020202020204" pitchFamily="34" charset="0"/>
              </a:rPr>
              <a:t>Western style</a:t>
            </a:r>
            <a:r>
              <a:rPr lang="en-US" sz="1200" b="0" i="0" dirty="0">
                <a:effectLst/>
                <a:latin typeface="Arial" panose="020B0604020202020204" pitchFamily="34" charset="0"/>
                <a:cs typeface="Arial" panose="020B0604020202020204" pitchFamily="34" charset="0"/>
              </a:rPr>
              <a:t> is perhaps the easiest method of preparing tea. </a:t>
            </a:r>
          </a:p>
          <a:p>
            <a:endParaRPr lang="en-US" sz="1200" dirty="0">
              <a:latin typeface="Arial" panose="020B0604020202020204" pitchFamily="34" charset="0"/>
              <a:cs typeface="Arial" panose="020B0604020202020204" pitchFamily="34" charset="0"/>
            </a:endParaRPr>
          </a:p>
          <a:p>
            <a:r>
              <a:rPr lang="en-US" sz="1200" b="0" i="0" dirty="0">
                <a:effectLst/>
                <a:latin typeface="Arial" panose="020B0604020202020204" pitchFamily="34" charset="0"/>
                <a:cs typeface="Arial" panose="020B0604020202020204" pitchFamily="34" charset="0"/>
              </a:rPr>
              <a:t>This tea brewing method requires just one big teapot, unlike the many tea utensils, as are necessary for gong fu brewing.</a:t>
            </a:r>
            <a:endParaRPr lang="en-US"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9EB3A46-EA0F-E3E4-D4E9-4FB98E0CE232}"/>
              </a:ext>
            </a:extLst>
          </p:cNvPr>
          <p:cNvSpPr txBox="1"/>
          <p:nvPr/>
        </p:nvSpPr>
        <p:spPr>
          <a:xfrm>
            <a:off x="6366936" y="3894872"/>
            <a:ext cx="2220450" cy="2308324"/>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When brewing tea grandpa style, instead of using a </a:t>
            </a:r>
            <a:r>
              <a:rPr lang="en-US" sz="1200" dirty="0" err="1">
                <a:latin typeface="Arial" panose="020B0604020202020204" pitchFamily="34" charset="0"/>
                <a:cs typeface="Arial" panose="020B0604020202020204" pitchFamily="34" charset="0"/>
              </a:rPr>
              <a:t>gaiwan</a:t>
            </a:r>
            <a:r>
              <a:rPr lang="en-US" sz="1200" dirty="0">
                <a:latin typeface="Arial" panose="020B0604020202020204" pitchFamily="34" charset="0"/>
                <a:cs typeface="Arial" panose="020B0604020202020204" pitchFamily="34" charset="0"/>
              </a:rPr>
              <a:t> or teapot for the tea, we brew it in a big cup. Without the use of any strainers or teabags.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tea leaves are put directly into the cup and covered with hot water. Having the perfect leaf ratio or water temperature is not at all crucial</a:t>
            </a:r>
            <a:r>
              <a:rPr lang="en-US" sz="1200" dirty="0"/>
              <a:t>.</a:t>
            </a:r>
          </a:p>
        </p:txBody>
      </p:sp>
      <p:sp>
        <p:nvSpPr>
          <p:cNvPr id="11" name="TextBox 10">
            <a:extLst>
              <a:ext uri="{FF2B5EF4-FFF2-40B4-BE49-F238E27FC236}">
                <a16:creationId xmlns:a16="http://schemas.microsoft.com/office/drawing/2014/main" id="{59624BE0-6E83-74AE-A736-B7873B98A662}"/>
              </a:ext>
            </a:extLst>
          </p:cNvPr>
          <p:cNvSpPr txBox="1"/>
          <p:nvPr/>
        </p:nvSpPr>
        <p:spPr>
          <a:xfrm>
            <a:off x="8949061" y="3878248"/>
            <a:ext cx="2122905" cy="1938992"/>
          </a:xfrm>
          <a:prstGeom prst="rect">
            <a:avLst/>
          </a:prstGeom>
          <a:noFill/>
        </p:spPr>
        <p:txBody>
          <a:bodyPr wrap="square">
            <a:spAutoFit/>
          </a:bodyPr>
          <a:lstStyle/>
          <a:p>
            <a:r>
              <a:rPr lang="en-US" sz="1200" b="0" i="0" dirty="0">
                <a:solidFill>
                  <a:srgbClr val="000000"/>
                </a:solidFill>
                <a:effectLst/>
                <a:latin typeface="Arial" panose="020B0604020202020204" pitchFamily="34" charset="0"/>
                <a:cs typeface="Arial" panose="020B0604020202020204" pitchFamily="34" charset="0"/>
              </a:rPr>
              <a:t>Cold-brewing requires us to pour cold water over tea leaves and leave it in the fridge for several hours to steep. This method of preparing tea requires the most patience. However, we guarantee it is worth it, especially when the temperature starts rising.</a:t>
            </a:r>
            <a:endParaRPr lang="en-US" sz="12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00D9A7C-00CE-109B-B0FB-72697F36D55F}"/>
              </a:ext>
            </a:extLst>
          </p:cNvPr>
          <p:cNvPicPr>
            <a:picLocks noChangeAspect="1"/>
          </p:cNvPicPr>
          <p:nvPr/>
        </p:nvPicPr>
        <p:blipFill>
          <a:blip r:embed="rId2"/>
          <a:stretch>
            <a:fillRect/>
          </a:stretch>
        </p:blipFill>
        <p:spPr>
          <a:xfrm>
            <a:off x="1110156" y="1915854"/>
            <a:ext cx="2212312" cy="1800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35840926-1B23-1904-BD92-FC3F49FDDFB4}"/>
              </a:ext>
            </a:extLst>
          </p:cNvPr>
          <p:cNvPicPr>
            <a:picLocks noChangeAspect="1"/>
          </p:cNvPicPr>
          <p:nvPr/>
        </p:nvPicPr>
        <p:blipFill>
          <a:blip r:embed="rId3"/>
          <a:stretch>
            <a:fillRect/>
          </a:stretch>
        </p:blipFill>
        <p:spPr>
          <a:xfrm>
            <a:off x="3786217" y="1973004"/>
            <a:ext cx="2139519" cy="1743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34AD675C-0764-1252-D034-45C8688F7AE8}"/>
              </a:ext>
            </a:extLst>
          </p:cNvPr>
          <p:cNvPicPr>
            <a:picLocks noChangeAspect="1"/>
          </p:cNvPicPr>
          <p:nvPr/>
        </p:nvPicPr>
        <p:blipFill>
          <a:blip r:embed="rId4"/>
          <a:stretch>
            <a:fillRect/>
          </a:stretch>
        </p:blipFill>
        <p:spPr>
          <a:xfrm>
            <a:off x="6738095" y="1973004"/>
            <a:ext cx="1478132" cy="17497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A picture containing wall, indoor, wine, container&#10;&#10;Description automatically generated">
            <a:extLst>
              <a:ext uri="{FF2B5EF4-FFF2-40B4-BE49-F238E27FC236}">
                <a16:creationId xmlns:a16="http://schemas.microsoft.com/office/drawing/2014/main" id="{C8C8E78B-09B9-11E8-4AD2-8DE27C38D738}"/>
              </a:ext>
            </a:extLst>
          </p:cNvPr>
          <p:cNvPicPr>
            <a:picLocks noChangeAspect="1"/>
          </p:cNvPicPr>
          <p:nvPr/>
        </p:nvPicPr>
        <p:blipFill>
          <a:blip r:embed="rId5"/>
          <a:stretch>
            <a:fillRect/>
          </a:stretch>
        </p:blipFill>
        <p:spPr>
          <a:xfrm>
            <a:off x="9028586" y="1941087"/>
            <a:ext cx="1963849" cy="17497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D68AD71C-1C7C-F5C6-4107-0964D6A2025A}"/>
              </a:ext>
            </a:extLst>
          </p:cNvPr>
          <p:cNvSpPr txBox="1"/>
          <p:nvPr/>
        </p:nvSpPr>
        <p:spPr>
          <a:xfrm>
            <a:off x="4102529" y="1473110"/>
            <a:ext cx="1506887" cy="369332"/>
          </a:xfrm>
          <a:prstGeom prst="rect">
            <a:avLst/>
          </a:prstGeom>
          <a:noFill/>
        </p:spPr>
        <p:txBody>
          <a:bodyPr wrap="none" rtlCol="0">
            <a:spAutoFit/>
          </a:bodyPr>
          <a:lstStyle/>
          <a:p>
            <a:r>
              <a:rPr lang="en-US" b="1" dirty="0"/>
              <a:t>Western Style</a:t>
            </a:r>
          </a:p>
        </p:txBody>
      </p:sp>
      <p:sp>
        <p:nvSpPr>
          <p:cNvPr id="18" name="TextBox 17">
            <a:extLst>
              <a:ext uri="{FF2B5EF4-FFF2-40B4-BE49-F238E27FC236}">
                <a16:creationId xmlns:a16="http://schemas.microsoft.com/office/drawing/2014/main" id="{E6BABB1D-B583-190C-C84B-E76E7368CF4A}"/>
              </a:ext>
            </a:extLst>
          </p:cNvPr>
          <p:cNvSpPr txBox="1"/>
          <p:nvPr/>
        </p:nvSpPr>
        <p:spPr>
          <a:xfrm>
            <a:off x="1522791" y="1481553"/>
            <a:ext cx="1378904" cy="369332"/>
          </a:xfrm>
          <a:prstGeom prst="rect">
            <a:avLst/>
          </a:prstGeom>
          <a:noFill/>
        </p:spPr>
        <p:txBody>
          <a:bodyPr wrap="none" rtlCol="0">
            <a:spAutoFit/>
          </a:bodyPr>
          <a:lstStyle/>
          <a:p>
            <a:r>
              <a:rPr lang="en-US" b="1" dirty="0"/>
              <a:t>Gongfu Cha</a:t>
            </a:r>
          </a:p>
        </p:txBody>
      </p:sp>
      <p:sp>
        <p:nvSpPr>
          <p:cNvPr id="19" name="TextBox 18">
            <a:extLst>
              <a:ext uri="{FF2B5EF4-FFF2-40B4-BE49-F238E27FC236}">
                <a16:creationId xmlns:a16="http://schemas.microsoft.com/office/drawing/2014/main" id="{C4F0AC57-F8BB-FB46-CABC-45B2C3FBF48A}"/>
              </a:ext>
            </a:extLst>
          </p:cNvPr>
          <p:cNvSpPr txBox="1"/>
          <p:nvPr/>
        </p:nvSpPr>
        <p:spPr>
          <a:xfrm>
            <a:off x="6695537" y="1478053"/>
            <a:ext cx="1563248" cy="369332"/>
          </a:xfrm>
          <a:prstGeom prst="rect">
            <a:avLst/>
          </a:prstGeom>
          <a:noFill/>
        </p:spPr>
        <p:txBody>
          <a:bodyPr wrap="none" rtlCol="0">
            <a:spAutoFit/>
          </a:bodyPr>
          <a:lstStyle/>
          <a:p>
            <a:r>
              <a:rPr lang="en-US" b="1" dirty="0"/>
              <a:t>Grandpa Style</a:t>
            </a:r>
          </a:p>
        </p:txBody>
      </p:sp>
      <p:sp>
        <p:nvSpPr>
          <p:cNvPr id="20" name="TextBox 19">
            <a:extLst>
              <a:ext uri="{FF2B5EF4-FFF2-40B4-BE49-F238E27FC236}">
                <a16:creationId xmlns:a16="http://schemas.microsoft.com/office/drawing/2014/main" id="{94E9F81B-A91E-0D95-0490-0EFDFDADD29F}"/>
              </a:ext>
            </a:extLst>
          </p:cNvPr>
          <p:cNvSpPr txBox="1"/>
          <p:nvPr/>
        </p:nvSpPr>
        <p:spPr>
          <a:xfrm>
            <a:off x="9449964" y="1478053"/>
            <a:ext cx="1219245" cy="369332"/>
          </a:xfrm>
          <a:prstGeom prst="rect">
            <a:avLst/>
          </a:prstGeom>
          <a:noFill/>
        </p:spPr>
        <p:txBody>
          <a:bodyPr wrap="none" rtlCol="0">
            <a:spAutoFit/>
          </a:bodyPr>
          <a:lstStyle/>
          <a:p>
            <a:r>
              <a:rPr lang="en-US" b="1" dirty="0"/>
              <a:t>Cold Brew</a:t>
            </a:r>
          </a:p>
        </p:txBody>
      </p:sp>
      <p:sp>
        <p:nvSpPr>
          <p:cNvPr id="17" name="TextBox 16">
            <a:extLst>
              <a:ext uri="{FF2B5EF4-FFF2-40B4-BE49-F238E27FC236}">
                <a16:creationId xmlns:a16="http://schemas.microsoft.com/office/drawing/2014/main" id="{1792DF90-0BD2-A035-E91D-38B5063B992C}"/>
              </a:ext>
            </a:extLst>
          </p:cNvPr>
          <p:cNvSpPr txBox="1"/>
          <p:nvPr/>
        </p:nvSpPr>
        <p:spPr>
          <a:xfrm>
            <a:off x="4262032" y="784946"/>
            <a:ext cx="4209807"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TEA BREWING STYLES</a:t>
            </a:r>
          </a:p>
        </p:txBody>
      </p:sp>
    </p:spTree>
    <p:extLst>
      <p:ext uri="{BB962C8B-B14F-4D97-AF65-F5344CB8AC3E}">
        <p14:creationId xmlns:p14="http://schemas.microsoft.com/office/powerpoint/2010/main" val="2858057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7DCD-79B4-1E4C-2491-80A6F31BF3D2}"/>
              </a:ext>
            </a:extLst>
          </p:cNvPr>
          <p:cNvSpPr>
            <a:spLocks noGrp="1"/>
          </p:cNvSpPr>
          <p:nvPr>
            <p:ph type="title"/>
          </p:nvPr>
        </p:nvSpPr>
        <p:spPr/>
        <p:txBody>
          <a:bodyPr>
            <a:normAutofit/>
          </a:bodyPr>
          <a:lstStyle/>
          <a:p>
            <a:r>
              <a:rPr lang="en-US">
                <a:solidFill>
                  <a:srgbClr val="262626"/>
                </a:solidFill>
              </a:rPr>
              <a:t>What Will We Discuss?</a:t>
            </a:r>
          </a:p>
        </p:txBody>
      </p:sp>
      <p:sp>
        <p:nvSpPr>
          <p:cNvPr id="79" name="Content Placeholder 2">
            <a:extLst>
              <a:ext uri="{FF2B5EF4-FFF2-40B4-BE49-F238E27FC236}">
                <a16:creationId xmlns:a16="http://schemas.microsoft.com/office/drawing/2014/main" id="{20A06057-48A3-F5D7-C374-74348EFB5DAA}"/>
              </a:ext>
            </a:extLst>
          </p:cNvPr>
          <p:cNvSpPr>
            <a:spLocks noGrp="1"/>
          </p:cNvSpPr>
          <p:nvPr>
            <p:ph idx="1"/>
          </p:nvPr>
        </p:nvSpPr>
        <p:spPr>
          <a:xfrm>
            <a:off x="1295402" y="2556932"/>
            <a:ext cx="6256866" cy="3318936"/>
          </a:xfrm>
        </p:spPr>
        <p:txBody>
          <a:bodyPr>
            <a:normAutofit/>
          </a:bodyPr>
          <a:lstStyle/>
          <a:p>
            <a:r>
              <a:rPr lang="en-US" dirty="0">
                <a:solidFill>
                  <a:srgbClr val="262626"/>
                </a:solidFill>
              </a:rPr>
              <a:t>Tea Vs. Tisane</a:t>
            </a:r>
          </a:p>
          <a:p>
            <a:r>
              <a:rPr lang="en-US" dirty="0">
                <a:solidFill>
                  <a:srgbClr val="262626"/>
                </a:solidFill>
              </a:rPr>
              <a:t>What is Tea</a:t>
            </a:r>
          </a:p>
          <a:p>
            <a:r>
              <a:rPr lang="en-US" dirty="0">
                <a:solidFill>
                  <a:srgbClr val="262626"/>
                </a:solidFill>
              </a:rPr>
              <a:t>The Five Categories of Tea</a:t>
            </a:r>
          </a:p>
          <a:p>
            <a:r>
              <a:rPr lang="en-US" dirty="0">
                <a:solidFill>
                  <a:srgbClr val="262626"/>
                </a:solidFill>
              </a:rPr>
              <a:t>What is Oolong Tea</a:t>
            </a:r>
          </a:p>
          <a:p>
            <a:r>
              <a:rPr lang="en-US" dirty="0">
                <a:solidFill>
                  <a:srgbClr val="262626"/>
                </a:solidFill>
              </a:rPr>
              <a:t>The 4 Major Categories of Oolong Tea</a:t>
            </a:r>
          </a:p>
          <a:p>
            <a:r>
              <a:rPr lang="en-US" dirty="0">
                <a:solidFill>
                  <a:srgbClr val="262626"/>
                </a:solidFill>
              </a:rPr>
              <a:t>Tea Brewing Styles</a:t>
            </a:r>
          </a:p>
          <a:p>
            <a:endParaRPr lang="en-US" dirty="0">
              <a:solidFill>
                <a:srgbClr val="262626"/>
              </a:solidFill>
            </a:endParaRPr>
          </a:p>
        </p:txBody>
      </p:sp>
      <p:pic>
        <p:nvPicPr>
          <p:cNvPr id="10" name="Picture 9">
            <a:extLst>
              <a:ext uri="{FF2B5EF4-FFF2-40B4-BE49-F238E27FC236}">
                <a16:creationId xmlns:a16="http://schemas.microsoft.com/office/drawing/2014/main" id="{3E038FCF-220C-42C7-ED96-C829F597DA30}"/>
              </a:ext>
            </a:extLst>
          </p:cNvPr>
          <p:cNvPicPr>
            <a:picLocks noChangeAspect="1"/>
          </p:cNvPicPr>
          <p:nvPr/>
        </p:nvPicPr>
        <p:blipFill rotWithShape="1">
          <a:blip r:embed="rId3"/>
          <a:srcRect l="6742" t="1" r="4179" b="42077"/>
          <a:stretch/>
        </p:blipFill>
        <p:spPr>
          <a:xfrm>
            <a:off x="6831261" y="2956001"/>
            <a:ext cx="3291345" cy="27128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39994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C4018560-A1B9-4D3C-B032-951724CDD7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7" name="Picture 106">
              <a:extLst>
                <a:ext uri="{FF2B5EF4-FFF2-40B4-BE49-F238E27FC236}">
                  <a16:creationId xmlns:a16="http://schemas.microsoft.com/office/drawing/2014/main" id="{C62B19BF-51B9-4290-AEA8-389BB411958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8" name="Rectangle 107">
              <a:extLst>
                <a:ext uri="{FF2B5EF4-FFF2-40B4-BE49-F238E27FC236}">
                  <a16:creationId xmlns:a16="http://schemas.microsoft.com/office/drawing/2014/main" id="{69940D90-AB68-4B4D-8001-839F3B28C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9" name="Picture 108">
              <a:extLst>
                <a:ext uri="{FF2B5EF4-FFF2-40B4-BE49-F238E27FC236}">
                  <a16:creationId xmlns:a16="http://schemas.microsoft.com/office/drawing/2014/main" id="{4E0E095C-2B33-4957-9D0D-EE4ABDE1EA3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0" name="Picture 109">
              <a:extLst>
                <a:ext uri="{FF2B5EF4-FFF2-40B4-BE49-F238E27FC236}">
                  <a16:creationId xmlns:a16="http://schemas.microsoft.com/office/drawing/2014/main" id="{8095A9A2-AE81-4840-9F6F-305708B87C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12" name="Straight Connector 111">
            <a:extLst>
              <a:ext uri="{FF2B5EF4-FFF2-40B4-BE49-F238E27FC236}">
                <a16:creationId xmlns:a16="http://schemas.microsoft.com/office/drawing/2014/main" id="{680E036D-DDAD-4AFE-AB68-D910280A76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14" name="Rectangle 113">
            <a:extLst>
              <a:ext uri="{FF2B5EF4-FFF2-40B4-BE49-F238E27FC236}">
                <a16:creationId xmlns:a16="http://schemas.microsoft.com/office/drawing/2014/main" id="{3095096E-C9EB-4C55-8BBC-C921DA8A5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5E452E66-EBC2-4EB1-9374-6678C4D04E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7" name="Picture 116">
              <a:extLst>
                <a:ext uri="{FF2B5EF4-FFF2-40B4-BE49-F238E27FC236}">
                  <a16:creationId xmlns:a16="http://schemas.microsoft.com/office/drawing/2014/main" id="{14CF760D-A2F9-45CA-BA5F-83C2B1550AD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8" name="Rectangle 117">
              <a:extLst>
                <a:ext uri="{FF2B5EF4-FFF2-40B4-BE49-F238E27FC236}">
                  <a16:creationId xmlns:a16="http://schemas.microsoft.com/office/drawing/2014/main" id="{946E9726-0B3E-481D-ABEB-2276F6A23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19" name="Picture 118">
              <a:extLst>
                <a:ext uri="{FF2B5EF4-FFF2-40B4-BE49-F238E27FC236}">
                  <a16:creationId xmlns:a16="http://schemas.microsoft.com/office/drawing/2014/main" id="{05CF53DA-B7C2-4E26-9569-0C0B93C729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0" name="Picture 119">
              <a:extLst>
                <a:ext uri="{FF2B5EF4-FFF2-40B4-BE49-F238E27FC236}">
                  <a16:creationId xmlns:a16="http://schemas.microsoft.com/office/drawing/2014/main" id="{C08FEE20-A478-417E-B96D-D1A7E981F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4ECE8F25-4893-78BC-3587-7ABB70E10724}"/>
              </a:ext>
            </a:extLst>
          </p:cNvPr>
          <p:cNvSpPr>
            <a:spLocks noGrp="1"/>
          </p:cNvSpPr>
          <p:nvPr>
            <p:ph type="title"/>
          </p:nvPr>
        </p:nvSpPr>
        <p:spPr>
          <a:xfrm>
            <a:off x="1170564" y="982132"/>
            <a:ext cx="4561069" cy="1416721"/>
          </a:xfrm>
        </p:spPr>
        <p:txBody>
          <a:bodyPr vert="horz" lIns="91440" tIns="45720" rIns="91440" bIns="45720" rtlCol="0" anchor="ctr">
            <a:normAutofit/>
          </a:bodyPr>
          <a:lstStyle/>
          <a:p>
            <a:r>
              <a:rPr lang="en-US" sz="4000"/>
              <a:t>Tea vs Tisane</a:t>
            </a:r>
          </a:p>
        </p:txBody>
      </p:sp>
      <p:cxnSp>
        <p:nvCxnSpPr>
          <p:cNvPr id="122" name="Straight Connector 121">
            <a:extLst>
              <a:ext uri="{FF2B5EF4-FFF2-40B4-BE49-F238E27FC236}">
                <a16:creationId xmlns:a16="http://schemas.microsoft.com/office/drawing/2014/main" id="{E2825180-B6B5-413D-ACBA-8E3DCCD03F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39418" y="2400639"/>
            <a:ext cx="4023360"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Content Placeholder 4" descr="A group of glasses with different colored liquid in them&#10;&#10;Description automatically generated with low confidence">
            <a:extLst>
              <a:ext uri="{FF2B5EF4-FFF2-40B4-BE49-F238E27FC236}">
                <a16:creationId xmlns:a16="http://schemas.microsoft.com/office/drawing/2014/main" id="{221CDE65-02D7-6A34-45EE-B15C10DE11DB}"/>
              </a:ext>
            </a:extLst>
          </p:cNvPr>
          <p:cNvPicPr>
            <a:picLocks noGrp="1" noChangeAspect="1"/>
          </p:cNvPicPr>
          <p:nvPr>
            <p:ph sz="half" idx="2"/>
          </p:nvPr>
        </p:nvPicPr>
        <p:blipFill rotWithShape="1">
          <a:blip r:embed="rId5"/>
          <a:srcRect l="14583" r="4468" b="-2"/>
          <a:stretch/>
        </p:blipFill>
        <p:spPr>
          <a:xfrm>
            <a:off x="8806716" y="3655632"/>
            <a:ext cx="2584054" cy="2090931"/>
          </a:xfrm>
          <a:prstGeom prst="rect">
            <a:avLst/>
          </a:prstGeom>
        </p:spPr>
      </p:pic>
      <p:sp>
        <p:nvSpPr>
          <p:cNvPr id="124" name="Rectangle 123">
            <a:extLst>
              <a:ext uri="{FF2B5EF4-FFF2-40B4-BE49-F238E27FC236}">
                <a16:creationId xmlns:a16="http://schemas.microsoft.com/office/drawing/2014/main" id="{AAC0C532-00FD-4EE5-9001-97375502D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5486" y="821175"/>
            <a:ext cx="2510350" cy="24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82CEA73A-8A4A-4099-81EE-FB4D99DDE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267" y="3453833"/>
            <a:ext cx="2582183" cy="24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6BE5E80-8817-269E-550F-0DACA21DFB20}"/>
              </a:ext>
            </a:extLst>
          </p:cNvPr>
          <p:cNvPicPr>
            <a:picLocks noChangeAspect="1"/>
          </p:cNvPicPr>
          <p:nvPr/>
        </p:nvPicPr>
        <p:blipFill>
          <a:blip r:embed="rId6"/>
          <a:stretch>
            <a:fillRect/>
          </a:stretch>
        </p:blipFill>
        <p:spPr>
          <a:xfrm>
            <a:off x="6140693" y="829021"/>
            <a:ext cx="2478837" cy="2478837"/>
          </a:xfrm>
          <a:prstGeom prst="rect">
            <a:avLst/>
          </a:prstGeom>
        </p:spPr>
      </p:pic>
      <p:graphicFrame>
        <p:nvGraphicFramePr>
          <p:cNvPr id="101" name="Content Placeholder 9">
            <a:extLst>
              <a:ext uri="{FF2B5EF4-FFF2-40B4-BE49-F238E27FC236}">
                <a16:creationId xmlns:a16="http://schemas.microsoft.com/office/drawing/2014/main" id="{FDED0C6D-20EE-DF08-EE11-6A3ABE146D9A}"/>
              </a:ext>
            </a:extLst>
          </p:cNvPr>
          <p:cNvGraphicFramePr>
            <a:graphicFrameLocks noGrp="1"/>
          </p:cNvGraphicFramePr>
          <p:nvPr>
            <p:ph sz="half" idx="1"/>
            <p:extLst>
              <p:ext uri="{D42A27DB-BD31-4B8C-83A1-F6EECF244321}">
                <p14:modId xmlns:p14="http://schemas.microsoft.com/office/powerpoint/2010/main" val="4017130579"/>
              </p:ext>
            </p:extLst>
          </p:nvPr>
        </p:nvGraphicFramePr>
        <p:xfrm>
          <a:off x="1167385" y="2556932"/>
          <a:ext cx="4567427" cy="33189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61398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9" name="Picture 14">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7" name="Straight Connector 16">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9" name="Rectangle 18">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0">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2" name="Picture 21">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8" name="Rectangle 22">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0" name="Picture 24">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56D678FE-8B8C-1A8D-EEA9-3A87B00EC39D}"/>
              </a:ext>
            </a:extLst>
          </p:cNvPr>
          <p:cNvSpPr>
            <a:spLocks noGrp="1"/>
          </p:cNvSpPr>
          <p:nvPr>
            <p:ph type="title"/>
          </p:nvPr>
        </p:nvSpPr>
        <p:spPr>
          <a:xfrm>
            <a:off x="6094412" y="982132"/>
            <a:ext cx="4802185" cy="1303867"/>
          </a:xfrm>
        </p:spPr>
        <p:txBody>
          <a:bodyPr vert="horz" lIns="91440" tIns="45720" rIns="91440" bIns="45720" rtlCol="0" anchor="ctr">
            <a:normAutofit/>
          </a:bodyPr>
          <a:lstStyle/>
          <a:p>
            <a:r>
              <a:rPr lang="en-US" dirty="0"/>
              <a:t>What Is Tisane?</a:t>
            </a:r>
          </a:p>
        </p:txBody>
      </p:sp>
      <p:sp>
        <p:nvSpPr>
          <p:cNvPr id="27" name="Rectangle 26">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FB4AA18-7D9A-C92E-7FF0-36979C014700}"/>
              </a:ext>
            </a:extLst>
          </p:cNvPr>
          <p:cNvPicPr>
            <a:picLocks noChangeAspect="1"/>
          </p:cNvPicPr>
          <p:nvPr/>
        </p:nvPicPr>
        <p:blipFill rotWithShape="1">
          <a:blip r:embed="rId5"/>
          <a:srcRect l="8575"/>
          <a:stretch/>
        </p:blipFill>
        <p:spPr>
          <a:xfrm>
            <a:off x="1412683" y="1410208"/>
            <a:ext cx="3876801" cy="3858780"/>
          </a:xfrm>
          <a:prstGeom prst="rect">
            <a:avLst/>
          </a:prstGeom>
        </p:spPr>
      </p:pic>
      <p:cxnSp>
        <p:nvCxnSpPr>
          <p:cNvPr id="29" name="Straight Connector 28">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019C22D2-8691-9D79-46E8-E7B57A24737E}"/>
              </a:ext>
            </a:extLst>
          </p:cNvPr>
          <p:cNvSpPr>
            <a:spLocks noGrp="1"/>
          </p:cNvSpPr>
          <p:nvPr>
            <p:ph sz="half" idx="2"/>
          </p:nvPr>
        </p:nvSpPr>
        <p:spPr>
          <a:xfrm>
            <a:off x="6094412" y="2556932"/>
            <a:ext cx="4802184" cy="3318936"/>
          </a:xfrm>
        </p:spPr>
        <p:txBody>
          <a:bodyPr vert="horz" lIns="91440" tIns="45720" rIns="91440" bIns="45720" rtlCol="0" anchor="t">
            <a:normAutofit/>
          </a:bodyPr>
          <a:lstStyle/>
          <a:p>
            <a:r>
              <a:rPr lang="en-US" sz="2800" dirty="0"/>
              <a:t>Tisane (pronounced </a:t>
            </a:r>
            <a:r>
              <a:rPr lang="en-US" sz="2800" dirty="0" err="1"/>
              <a:t>ti-zann</a:t>
            </a:r>
            <a:r>
              <a:rPr lang="en-US" sz="2800" dirty="0"/>
              <a:t>)  is an infusion made from the leaves, flowers, roots or any part of a plant which does not belong to the Camellia Sinensis family. </a:t>
            </a:r>
          </a:p>
        </p:txBody>
      </p:sp>
    </p:spTree>
    <p:extLst>
      <p:ext uri="{BB962C8B-B14F-4D97-AF65-F5344CB8AC3E}">
        <p14:creationId xmlns:p14="http://schemas.microsoft.com/office/powerpoint/2010/main" val="1187560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6" name="Picture 15">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9" name="Picture 18">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1" name="Straight Connector 20">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3" name="Rectangle 22">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6" name="Picture 25">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7" name="Rectangle 26">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8" name="Picture 27">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9" name="Picture 28">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56D678FE-8B8C-1A8D-EEA9-3A87B00EC39D}"/>
              </a:ext>
            </a:extLst>
          </p:cNvPr>
          <p:cNvSpPr>
            <a:spLocks noGrp="1"/>
          </p:cNvSpPr>
          <p:nvPr>
            <p:ph type="title"/>
          </p:nvPr>
        </p:nvSpPr>
        <p:spPr>
          <a:xfrm>
            <a:off x="1303866" y="1308855"/>
            <a:ext cx="3660056" cy="719254"/>
          </a:xfrm>
        </p:spPr>
        <p:txBody>
          <a:bodyPr vert="horz" lIns="91440" tIns="45720" rIns="91440" bIns="45720" rtlCol="0" anchor="b">
            <a:noAutofit/>
          </a:bodyPr>
          <a:lstStyle/>
          <a:p>
            <a:r>
              <a:rPr lang="en-US" dirty="0"/>
              <a:t>What Is Tea?</a:t>
            </a:r>
          </a:p>
        </p:txBody>
      </p:sp>
      <p:cxnSp>
        <p:nvCxnSpPr>
          <p:cNvPr id="31" name="Straight Connector 30">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019C22D2-8691-9D79-46E8-E7B57A24737E}"/>
              </a:ext>
            </a:extLst>
          </p:cNvPr>
          <p:cNvSpPr>
            <a:spLocks noGrp="1"/>
          </p:cNvSpPr>
          <p:nvPr>
            <p:ph sz="half" idx="2"/>
          </p:nvPr>
        </p:nvSpPr>
        <p:spPr>
          <a:xfrm>
            <a:off x="1260057" y="2831729"/>
            <a:ext cx="3660057" cy="2717416"/>
          </a:xfrm>
        </p:spPr>
        <p:txBody>
          <a:bodyPr vert="horz" lIns="91440" tIns="45720" rIns="91440" bIns="45720" rtlCol="0" anchor="t">
            <a:normAutofit/>
          </a:bodyPr>
          <a:lstStyle/>
          <a:p>
            <a:r>
              <a:rPr lang="en-US" sz="2800" dirty="0"/>
              <a:t>Tea is an aromatic beverage prepared by pouring hot or boiling water over fresh or fermented leaves of Camellia Sinensis</a:t>
            </a:r>
          </a:p>
        </p:txBody>
      </p:sp>
      <p:pic>
        <p:nvPicPr>
          <p:cNvPr id="10" name="Content Placeholder 9" descr="A picture containing green, indoor, plant, cup&#10;&#10;Description automatically generated">
            <a:extLst>
              <a:ext uri="{FF2B5EF4-FFF2-40B4-BE49-F238E27FC236}">
                <a16:creationId xmlns:a16="http://schemas.microsoft.com/office/drawing/2014/main" id="{25EB36CB-B1DB-3791-80D0-AAE1F52E464A}"/>
              </a:ext>
            </a:extLst>
          </p:cNvPr>
          <p:cNvPicPr>
            <a:picLocks noGrp="1" noChangeAspect="1"/>
          </p:cNvPicPr>
          <p:nvPr>
            <p:ph sz="half" idx="1"/>
          </p:nvPr>
        </p:nvPicPr>
        <p:blipFill rotWithShape="1">
          <a:blip r:embed="rId5"/>
          <a:srcRect t="6064" r="2" b="2"/>
          <a:stretch/>
        </p:blipFill>
        <p:spPr>
          <a:xfrm>
            <a:off x="5418668" y="982131"/>
            <a:ext cx="5469466"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302904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A542C1-E7F4-C0CF-6EFB-CB7514CCC907}"/>
              </a:ext>
            </a:extLst>
          </p:cNvPr>
          <p:cNvPicPr>
            <a:picLocks noChangeAspect="1"/>
          </p:cNvPicPr>
          <p:nvPr/>
        </p:nvPicPr>
        <p:blipFill>
          <a:blip r:embed="rId2"/>
          <a:stretch>
            <a:fillRect/>
          </a:stretch>
        </p:blipFill>
        <p:spPr>
          <a:xfrm>
            <a:off x="1254572" y="1094856"/>
            <a:ext cx="2420287" cy="2475653"/>
          </a:xfrm>
          <a:prstGeom prst="rect">
            <a:avLst/>
          </a:prstGeom>
        </p:spPr>
      </p:pic>
      <p:pic>
        <p:nvPicPr>
          <p:cNvPr id="3" name="Picture 2">
            <a:extLst>
              <a:ext uri="{FF2B5EF4-FFF2-40B4-BE49-F238E27FC236}">
                <a16:creationId xmlns:a16="http://schemas.microsoft.com/office/drawing/2014/main" id="{161007B0-45C1-4BC8-EC39-297133587D2A}"/>
              </a:ext>
            </a:extLst>
          </p:cNvPr>
          <p:cNvPicPr>
            <a:picLocks noChangeAspect="1"/>
          </p:cNvPicPr>
          <p:nvPr/>
        </p:nvPicPr>
        <p:blipFill>
          <a:blip r:embed="rId3"/>
          <a:stretch>
            <a:fillRect/>
          </a:stretch>
        </p:blipFill>
        <p:spPr>
          <a:xfrm>
            <a:off x="4611413" y="1098878"/>
            <a:ext cx="2323954" cy="2471631"/>
          </a:xfrm>
          <a:prstGeom prst="rect">
            <a:avLst/>
          </a:prstGeom>
        </p:spPr>
      </p:pic>
      <p:pic>
        <p:nvPicPr>
          <p:cNvPr id="7" name="Picture 6">
            <a:extLst>
              <a:ext uri="{FF2B5EF4-FFF2-40B4-BE49-F238E27FC236}">
                <a16:creationId xmlns:a16="http://schemas.microsoft.com/office/drawing/2014/main" id="{99F28C1A-C33D-9ECF-1C6A-32EAF29BFDD5}"/>
              </a:ext>
            </a:extLst>
          </p:cNvPr>
          <p:cNvPicPr>
            <a:picLocks noChangeAspect="1"/>
          </p:cNvPicPr>
          <p:nvPr/>
        </p:nvPicPr>
        <p:blipFill>
          <a:blip r:embed="rId4"/>
          <a:stretch>
            <a:fillRect/>
          </a:stretch>
        </p:blipFill>
        <p:spPr>
          <a:xfrm>
            <a:off x="7759749" y="3602253"/>
            <a:ext cx="2534944" cy="2401112"/>
          </a:xfrm>
          <a:prstGeom prst="rect">
            <a:avLst/>
          </a:prstGeom>
        </p:spPr>
      </p:pic>
      <p:pic>
        <p:nvPicPr>
          <p:cNvPr id="6" name="Picture 5">
            <a:extLst>
              <a:ext uri="{FF2B5EF4-FFF2-40B4-BE49-F238E27FC236}">
                <a16:creationId xmlns:a16="http://schemas.microsoft.com/office/drawing/2014/main" id="{8F984AFD-186D-382D-6C80-241E47B17550}"/>
              </a:ext>
            </a:extLst>
          </p:cNvPr>
          <p:cNvPicPr>
            <a:picLocks noChangeAspect="1"/>
          </p:cNvPicPr>
          <p:nvPr/>
        </p:nvPicPr>
        <p:blipFill>
          <a:blip r:embed="rId5"/>
          <a:stretch>
            <a:fillRect/>
          </a:stretch>
        </p:blipFill>
        <p:spPr>
          <a:xfrm>
            <a:off x="4449422" y="3570508"/>
            <a:ext cx="2535468" cy="2464601"/>
          </a:xfrm>
          <a:prstGeom prst="rect">
            <a:avLst/>
          </a:prstGeom>
        </p:spPr>
      </p:pic>
      <p:sp>
        <p:nvSpPr>
          <p:cNvPr id="17" name="TextBox 16">
            <a:extLst>
              <a:ext uri="{FF2B5EF4-FFF2-40B4-BE49-F238E27FC236}">
                <a16:creationId xmlns:a16="http://schemas.microsoft.com/office/drawing/2014/main" id="{1E71664A-4824-74B4-0940-5419B4693258}"/>
              </a:ext>
            </a:extLst>
          </p:cNvPr>
          <p:cNvSpPr txBox="1"/>
          <p:nvPr/>
        </p:nvSpPr>
        <p:spPr>
          <a:xfrm>
            <a:off x="2090253" y="688780"/>
            <a:ext cx="748923" cy="369332"/>
          </a:xfrm>
          <a:prstGeom prst="rect">
            <a:avLst/>
          </a:prstGeom>
          <a:noFill/>
        </p:spPr>
        <p:txBody>
          <a:bodyPr wrap="none" rtlCol="0">
            <a:spAutoFit/>
          </a:bodyPr>
          <a:lstStyle/>
          <a:p>
            <a:r>
              <a:rPr lang="en-US" dirty="0"/>
              <a:t>Green</a:t>
            </a:r>
          </a:p>
        </p:txBody>
      </p:sp>
      <p:pic>
        <p:nvPicPr>
          <p:cNvPr id="5" name="Picture 4">
            <a:extLst>
              <a:ext uri="{FF2B5EF4-FFF2-40B4-BE49-F238E27FC236}">
                <a16:creationId xmlns:a16="http://schemas.microsoft.com/office/drawing/2014/main" id="{AEF4D1E5-B1C3-FD5A-B76C-D346C290525B}"/>
              </a:ext>
            </a:extLst>
          </p:cNvPr>
          <p:cNvPicPr>
            <a:picLocks noChangeAspect="1"/>
          </p:cNvPicPr>
          <p:nvPr/>
        </p:nvPicPr>
        <p:blipFill>
          <a:blip r:embed="rId6"/>
          <a:stretch>
            <a:fillRect/>
          </a:stretch>
        </p:blipFill>
        <p:spPr>
          <a:xfrm>
            <a:off x="1096301" y="3345463"/>
            <a:ext cx="2736826" cy="2736826"/>
          </a:xfrm>
          <a:prstGeom prst="rect">
            <a:avLst/>
          </a:prstGeom>
        </p:spPr>
      </p:pic>
      <p:pic>
        <p:nvPicPr>
          <p:cNvPr id="2" name="Picture 1">
            <a:extLst>
              <a:ext uri="{FF2B5EF4-FFF2-40B4-BE49-F238E27FC236}">
                <a16:creationId xmlns:a16="http://schemas.microsoft.com/office/drawing/2014/main" id="{96213273-5DF1-14DD-B2D0-C96D1AF68627}"/>
              </a:ext>
            </a:extLst>
          </p:cNvPr>
          <p:cNvPicPr>
            <a:picLocks noChangeAspect="1"/>
          </p:cNvPicPr>
          <p:nvPr/>
        </p:nvPicPr>
        <p:blipFill>
          <a:blip r:embed="rId7"/>
          <a:stretch>
            <a:fillRect/>
          </a:stretch>
        </p:blipFill>
        <p:spPr>
          <a:xfrm>
            <a:off x="7871921" y="1101886"/>
            <a:ext cx="2444962" cy="2468623"/>
          </a:xfrm>
          <a:prstGeom prst="rect">
            <a:avLst/>
          </a:prstGeom>
        </p:spPr>
      </p:pic>
      <p:sp>
        <p:nvSpPr>
          <p:cNvPr id="23" name="TextBox 22">
            <a:extLst>
              <a:ext uri="{FF2B5EF4-FFF2-40B4-BE49-F238E27FC236}">
                <a16:creationId xmlns:a16="http://schemas.microsoft.com/office/drawing/2014/main" id="{52D69BDD-00B5-A1D0-F7ED-5E1B21B1989B}"/>
              </a:ext>
            </a:extLst>
          </p:cNvPr>
          <p:cNvSpPr txBox="1"/>
          <p:nvPr/>
        </p:nvSpPr>
        <p:spPr>
          <a:xfrm>
            <a:off x="5378666" y="729053"/>
            <a:ext cx="789447" cy="369332"/>
          </a:xfrm>
          <a:prstGeom prst="rect">
            <a:avLst/>
          </a:prstGeom>
          <a:noFill/>
        </p:spPr>
        <p:txBody>
          <a:bodyPr wrap="none" rtlCol="0">
            <a:spAutoFit/>
          </a:bodyPr>
          <a:lstStyle/>
          <a:p>
            <a:r>
              <a:rPr lang="en-US" dirty="0"/>
              <a:t>Yellow</a:t>
            </a:r>
          </a:p>
        </p:txBody>
      </p:sp>
      <p:sp>
        <p:nvSpPr>
          <p:cNvPr id="25" name="TextBox 24">
            <a:extLst>
              <a:ext uri="{FF2B5EF4-FFF2-40B4-BE49-F238E27FC236}">
                <a16:creationId xmlns:a16="http://schemas.microsoft.com/office/drawing/2014/main" id="{133D0619-7B1D-8E4B-396F-2618AEB99264}"/>
              </a:ext>
            </a:extLst>
          </p:cNvPr>
          <p:cNvSpPr txBox="1"/>
          <p:nvPr/>
        </p:nvSpPr>
        <p:spPr>
          <a:xfrm>
            <a:off x="8707603" y="725524"/>
            <a:ext cx="723916" cy="369332"/>
          </a:xfrm>
          <a:prstGeom prst="rect">
            <a:avLst/>
          </a:prstGeom>
          <a:noFill/>
        </p:spPr>
        <p:txBody>
          <a:bodyPr wrap="none" rtlCol="0">
            <a:spAutoFit/>
          </a:bodyPr>
          <a:lstStyle/>
          <a:p>
            <a:r>
              <a:rPr lang="en-US" dirty="0"/>
              <a:t>White</a:t>
            </a:r>
          </a:p>
        </p:txBody>
      </p:sp>
      <p:sp>
        <p:nvSpPr>
          <p:cNvPr id="26" name="TextBox 25">
            <a:extLst>
              <a:ext uri="{FF2B5EF4-FFF2-40B4-BE49-F238E27FC236}">
                <a16:creationId xmlns:a16="http://schemas.microsoft.com/office/drawing/2014/main" id="{0E23C281-44DE-3C1F-666D-CFAF7596FFF6}"/>
              </a:ext>
            </a:extLst>
          </p:cNvPr>
          <p:cNvSpPr txBox="1"/>
          <p:nvPr/>
        </p:nvSpPr>
        <p:spPr>
          <a:xfrm>
            <a:off x="1897307" y="5796494"/>
            <a:ext cx="872355" cy="369332"/>
          </a:xfrm>
          <a:prstGeom prst="rect">
            <a:avLst/>
          </a:prstGeom>
          <a:noFill/>
        </p:spPr>
        <p:txBody>
          <a:bodyPr wrap="none" rtlCol="0">
            <a:spAutoFit/>
          </a:bodyPr>
          <a:lstStyle/>
          <a:p>
            <a:r>
              <a:rPr lang="en-US" dirty="0"/>
              <a:t>Oolong</a:t>
            </a:r>
          </a:p>
        </p:txBody>
      </p:sp>
      <p:sp>
        <p:nvSpPr>
          <p:cNvPr id="27" name="TextBox 26">
            <a:extLst>
              <a:ext uri="{FF2B5EF4-FFF2-40B4-BE49-F238E27FC236}">
                <a16:creationId xmlns:a16="http://schemas.microsoft.com/office/drawing/2014/main" id="{BA7258EB-9256-56AA-765E-D62ED3018901}"/>
              </a:ext>
            </a:extLst>
          </p:cNvPr>
          <p:cNvSpPr txBox="1"/>
          <p:nvPr/>
        </p:nvSpPr>
        <p:spPr>
          <a:xfrm>
            <a:off x="5378666" y="5850444"/>
            <a:ext cx="676980" cy="369332"/>
          </a:xfrm>
          <a:prstGeom prst="rect">
            <a:avLst/>
          </a:prstGeom>
          <a:noFill/>
        </p:spPr>
        <p:txBody>
          <a:bodyPr wrap="none" rtlCol="0">
            <a:spAutoFit/>
          </a:bodyPr>
          <a:lstStyle/>
          <a:p>
            <a:r>
              <a:rPr lang="en-US" dirty="0"/>
              <a:t>Black</a:t>
            </a:r>
          </a:p>
        </p:txBody>
      </p:sp>
      <p:sp>
        <p:nvSpPr>
          <p:cNvPr id="28" name="TextBox 27">
            <a:extLst>
              <a:ext uri="{FF2B5EF4-FFF2-40B4-BE49-F238E27FC236}">
                <a16:creationId xmlns:a16="http://schemas.microsoft.com/office/drawing/2014/main" id="{039BBC8D-8DB9-BA44-23FF-568D009C7381}"/>
              </a:ext>
            </a:extLst>
          </p:cNvPr>
          <p:cNvSpPr txBox="1"/>
          <p:nvPr/>
        </p:nvSpPr>
        <p:spPr>
          <a:xfrm>
            <a:off x="8421738" y="5897623"/>
            <a:ext cx="1156150" cy="369332"/>
          </a:xfrm>
          <a:prstGeom prst="rect">
            <a:avLst/>
          </a:prstGeom>
          <a:noFill/>
        </p:spPr>
        <p:txBody>
          <a:bodyPr wrap="none" rtlCol="0">
            <a:spAutoFit/>
          </a:bodyPr>
          <a:lstStyle/>
          <a:p>
            <a:r>
              <a:rPr lang="en-US" dirty="0"/>
              <a:t>Fermented</a:t>
            </a:r>
          </a:p>
        </p:txBody>
      </p:sp>
      <p:sp>
        <p:nvSpPr>
          <p:cNvPr id="19" name="TextBox 18">
            <a:extLst>
              <a:ext uri="{FF2B5EF4-FFF2-40B4-BE49-F238E27FC236}">
                <a16:creationId xmlns:a16="http://schemas.microsoft.com/office/drawing/2014/main" id="{4A4AB96E-3439-53D9-5851-C0A6F35404D5}"/>
              </a:ext>
            </a:extLst>
          </p:cNvPr>
          <p:cNvSpPr txBox="1"/>
          <p:nvPr/>
        </p:nvSpPr>
        <p:spPr>
          <a:xfrm>
            <a:off x="3441312" y="22738"/>
            <a:ext cx="5221301" cy="461665"/>
          </a:xfrm>
          <a:prstGeom prst="rect">
            <a:avLst/>
          </a:prstGeom>
          <a:noFill/>
        </p:spPr>
        <p:txBody>
          <a:bodyPr wrap="none" rtlCol="0">
            <a:spAutoFit/>
          </a:bodyPr>
          <a:lstStyle/>
          <a:p>
            <a:r>
              <a:rPr lang="en-US" sz="2400" b="1" dirty="0">
                <a:solidFill>
                  <a:schemeClr val="accent2">
                    <a:lumMod val="75000"/>
                  </a:schemeClr>
                </a:solidFill>
              </a:rPr>
              <a:t>~~~SIX CATEGORIES OF TEA~~~</a:t>
            </a:r>
          </a:p>
        </p:txBody>
      </p:sp>
    </p:spTree>
    <p:extLst>
      <p:ext uri="{BB962C8B-B14F-4D97-AF65-F5344CB8AC3E}">
        <p14:creationId xmlns:p14="http://schemas.microsoft.com/office/powerpoint/2010/main" val="1452271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31EEB-2A92-9B78-3801-24B5BEAC0820}"/>
              </a:ext>
            </a:extLst>
          </p:cNvPr>
          <p:cNvSpPr>
            <a:spLocks noGrp="1"/>
          </p:cNvSpPr>
          <p:nvPr>
            <p:ph type="title"/>
          </p:nvPr>
        </p:nvSpPr>
        <p:spPr/>
        <p:txBody>
          <a:bodyPr/>
          <a:lstStyle/>
          <a:p>
            <a:r>
              <a:rPr lang="en-US" dirty="0">
                <a:solidFill>
                  <a:schemeClr val="accent1">
                    <a:lumMod val="75000"/>
                  </a:schemeClr>
                </a:solidFill>
              </a:rPr>
              <a:t>One Plant Origin</a:t>
            </a:r>
          </a:p>
        </p:txBody>
      </p:sp>
      <p:pic>
        <p:nvPicPr>
          <p:cNvPr id="5" name="Picture 4">
            <a:extLst>
              <a:ext uri="{FF2B5EF4-FFF2-40B4-BE49-F238E27FC236}">
                <a16:creationId xmlns:a16="http://schemas.microsoft.com/office/drawing/2014/main" id="{7CDC5864-4AF9-90DA-B206-1828B7B3B184}"/>
              </a:ext>
            </a:extLst>
          </p:cNvPr>
          <p:cNvPicPr>
            <a:picLocks noChangeAspect="1"/>
          </p:cNvPicPr>
          <p:nvPr/>
        </p:nvPicPr>
        <p:blipFill rotWithShape="1">
          <a:blip r:embed="rId2">
            <a:clrChange>
              <a:clrFrom>
                <a:srgbClr val="FFFFFD"/>
              </a:clrFrom>
              <a:clrTo>
                <a:srgbClr val="FFFFFD">
                  <a:alpha val="0"/>
                </a:srgbClr>
              </a:clrTo>
            </a:clrChange>
            <a:extLst>
              <a:ext uri="{BEBA8EAE-BF5A-486C-A8C5-ECC9F3942E4B}">
                <a14:imgProps xmlns:a14="http://schemas.microsoft.com/office/drawing/2010/main">
                  <a14:imgLayer r:embed="rId3">
                    <a14:imgEffect>
                      <a14:saturation sat="200000"/>
                    </a14:imgEffect>
                  </a14:imgLayer>
                </a14:imgProps>
              </a:ext>
            </a:extLst>
          </a:blip>
          <a:srcRect b="16658"/>
          <a:stretch/>
        </p:blipFill>
        <p:spPr>
          <a:xfrm>
            <a:off x="898689" y="3289954"/>
            <a:ext cx="3685846" cy="2071542"/>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8F225F74-9B02-7AF1-C76D-AAF657BDF56E}"/>
                  </a:ext>
                </a:extLst>
              </p14:cNvPr>
              <p14:cNvContentPartPr/>
              <p14:nvPr/>
            </p14:nvContentPartPr>
            <p14:xfrm>
              <a:off x="9077920" y="173368"/>
              <a:ext cx="767160" cy="148320"/>
            </p14:xfrm>
          </p:contentPart>
        </mc:Choice>
        <mc:Fallback xmlns="">
          <p:pic>
            <p:nvPicPr>
              <p:cNvPr id="6" name="Ink 5">
                <a:extLst>
                  <a:ext uri="{FF2B5EF4-FFF2-40B4-BE49-F238E27FC236}">
                    <a16:creationId xmlns:a16="http://schemas.microsoft.com/office/drawing/2014/main" id="{8F225F74-9B02-7AF1-C76D-AAF657BDF56E}"/>
                  </a:ext>
                </a:extLst>
              </p:cNvPr>
              <p:cNvPicPr/>
              <p:nvPr/>
            </p:nvPicPr>
            <p:blipFill>
              <a:blip r:embed="rId5"/>
              <a:stretch>
                <a:fillRect/>
              </a:stretch>
            </p:blipFill>
            <p:spPr>
              <a:xfrm>
                <a:off x="9023920" y="65368"/>
                <a:ext cx="874800"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F25DF17B-3839-CB26-8B19-8DE77D1FAE50}"/>
                  </a:ext>
                </a:extLst>
              </p14:cNvPr>
              <p14:cNvContentPartPr/>
              <p14:nvPr/>
            </p14:nvContentPartPr>
            <p14:xfrm>
              <a:off x="8964520" y="84448"/>
              <a:ext cx="1290240" cy="6120"/>
            </p14:xfrm>
          </p:contentPart>
        </mc:Choice>
        <mc:Fallback xmlns="">
          <p:pic>
            <p:nvPicPr>
              <p:cNvPr id="7" name="Ink 6">
                <a:extLst>
                  <a:ext uri="{FF2B5EF4-FFF2-40B4-BE49-F238E27FC236}">
                    <a16:creationId xmlns:a16="http://schemas.microsoft.com/office/drawing/2014/main" id="{F25DF17B-3839-CB26-8B19-8DE77D1FAE50}"/>
                  </a:ext>
                </a:extLst>
              </p:cNvPr>
              <p:cNvPicPr/>
              <p:nvPr/>
            </p:nvPicPr>
            <p:blipFill>
              <a:blip r:embed="rId7"/>
              <a:stretch>
                <a:fillRect/>
              </a:stretch>
            </p:blipFill>
            <p:spPr>
              <a:xfrm>
                <a:off x="8910505" y="-30302"/>
                <a:ext cx="1397910" cy="23523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039AE79B-5AE1-3009-5153-664008CC10F4}"/>
                  </a:ext>
                </a:extLst>
              </p14:cNvPr>
              <p14:cNvContentPartPr/>
              <p14:nvPr/>
            </p14:nvContentPartPr>
            <p14:xfrm>
              <a:off x="8945800" y="8848"/>
              <a:ext cx="1029600" cy="93600"/>
            </p14:xfrm>
          </p:contentPart>
        </mc:Choice>
        <mc:Fallback xmlns="">
          <p:pic>
            <p:nvPicPr>
              <p:cNvPr id="8" name="Ink 7">
                <a:extLst>
                  <a:ext uri="{FF2B5EF4-FFF2-40B4-BE49-F238E27FC236}">
                    <a16:creationId xmlns:a16="http://schemas.microsoft.com/office/drawing/2014/main" id="{039AE79B-5AE1-3009-5153-664008CC10F4}"/>
                  </a:ext>
                </a:extLst>
              </p:cNvPr>
              <p:cNvPicPr/>
              <p:nvPr/>
            </p:nvPicPr>
            <p:blipFill>
              <a:blip r:embed="rId9"/>
              <a:stretch>
                <a:fillRect/>
              </a:stretch>
            </p:blipFill>
            <p:spPr>
              <a:xfrm>
                <a:off x="8855831" y="-171847"/>
                <a:ext cx="1209177" cy="45462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17691A92-F9BA-579E-6F45-E664FEA43CFA}"/>
                  </a:ext>
                </a:extLst>
              </p14:cNvPr>
              <p14:cNvContentPartPr/>
              <p14:nvPr/>
            </p14:nvContentPartPr>
            <p14:xfrm>
              <a:off x="3685509" y="3362099"/>
              <a:ext cx="848160" cy="42840"/>
            </p14:xfrm>
          </p:contentPart>
        </mc:Choice>
        <mc:Fallback xmlns="">
          <p:pic>
            <p:nvPicPr>
              <p:cNvPr id="18" name="Ink 17">
                <a:extLst>
                  <a:ext uri="{FF2B5EF4-FFF2-40B4-BE49-F238E27FC236}">
                    <a16:creationId xmlns:a16="http://schemas.microsoft.com/office/drawing/2014/main" id="{17691A92-F9BA-579E-6F45-E664FEA43CFA}"/>
                  </a:ext>
                </a:extLst>
              </p:cNvPr>
              <p:cNvPicPr/>
              <p:nvPr/>
            </p:nvPicPr>
            <p:blipFill>
              <a:blip r:embed="rId11"/>
              <a:stretch>
                <a:fillRect/>
              </a:stretch>
            </p:blipFill>
            <p:spPr>
              <a:xfrm>
                <a:off x="3622536" y="3299099"/>
                <a:ext cx="973747" cy="168480"/>
              </a:xfrm>
              <a:prstGeom prst="rect">
                <a:avLst/>
              </a:prstGeom>
            </p:spPr>
          </p:pic>
        </mc:Fallback>
      </mc:AlternateContent>
      <p:graphicFrame>
        <p:nvGraphicFramePr>
          <p:cNvPr id="20" name="TextBox 3">
            <a:extLst>
              <a:ext uri="{FF2B5EF4-FFF2-40B4-BE49-F238E27FC236}">
                <a16:creationId xmlns:a16="http://schemas.microsoft.com/office/drawing/2014/main" id="{C9F7E0F7-CAC4-D0EE-2D53-91CCCFD7EA1B}"/>
              </a:ext>
            </a:extLst>
          </p:cNvPr>
          <p:cNvGraphicFramePr/>
          <p:nvPr>
            <p:extLst>
              <p:ext uri="{D42A27DB-BD31-4B8C-83A1-F6EECF244321}">
                <p14:modId xmlns:p14="http://schemas.microsoft.com/office/powerpoint/2010/main" val="3965951662"/>
              </p:ext>
            </p:extLst>
          </p:nvPr>
        </p:nvGraphicFramePr>
        <p:xfrm>
          <a:off x="4826819" y="2487499"/>
          <a:ext cx="6466492" cy="367645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9" name="TextBox 18">
            <a:extLst>
              <a:ext uri="{FF2B5EF4-FFF2-40B4-BE49-F238E27FC236}">
                <a16:creationId xmlns:a16="http://schemas.microsoft.com/office/drawing/2014/main" id="{E7C5E675-9550-9829-8A70-691D995788FB}"/>
              </a:ext>
            </a:extLst>
          </p:cNvPr>
          <p:cNvSpPr txBox="1"/>
          <p:nvPr/>
        </p:nvSpPr>
        <p:spPr>
          <a:xfrm>
            <a:off x="2168250" y="5361496"/>
            <a:ext cx="1146724" cy="276999"/>
          </a:xfrm>
          <a:prstGeom prst="rect">
            <a:avLst/>
          </a:prstGeom>
          <a:noFill/>
        </p:spPr>
        <p:txBody>
          <a:bodyPr wrap="none" rtlCol="0">
            <a:spAutoFit/>
          </a:bodyPr>
          <a:lstStyle/>
          <a:p>
            <a:r>
              <a:rPr lang="en-US" sz="1200" dirty="0">
                <a:solidFill>
                  <a:schemeClr val="accent1">
                    <a:lumMod val="75000"/>
                  </a:schemeClr>
                </a:solidFill>
              </a:rPr>
              <a:t>Oxidation Level</a:t>
            </a:r>
          </a:p>
        </p:txBody>
      </p:sp>
    </p:spTree>
    <p:extLst>
      <p:ext uri="{BB962C8B-B14F-4D97-AF65-F5344CB8AC3E}">
        <p14:creationId xmlns:p14="http://schemas.microsoft.com/office/powerpoint/2010/main" val="2338993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6A5C5E-84D9-2C12-3722-5C7A48A8C5B7}"/>
              </a:ext>
            </a:extLst>
          </p:cNvPr>
          <p:cNvPicPr>
            <a:picLocks noChangeAspect="1"/>
          </p:cNvPicPr>
          <p:nvPr/>
        </p:nvPicPr>
        <p:blipFill>
          <a:blip r:embed="rId3"/>
          <a:stretch>
            <a:fillRect/>
          </a:stretch>
        </p:blipFill>
        <p:spPr>
          <a:xfrm>
            <a:off x="761504" y="730086"/>
            <a:ext cx="10550661" cy="5456705"/>
          </a:xfrm>
          <a:prstGeom prst="rect">
            <a:avLst/>
          </a:prstGeom>
        </p:spPr>
      </p:pic>
    </p:spTree>
    <p:extLst>
      <p:ext uri="{BB962C8B-B14F-4D97-AF65-F5344CB8AC3E}">
        <p14:creationId xmlns:p14="http://schemas.microsoft.com/office/powerpoint/2010/main" val="2329103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D65A-43B1-5ADC-E19C-D8FE9032D8CF}"/>
              </a:ext>
            </a:extLst>
          </p:cNvPr>
          <p:cNvSpPr>
            <a:spLocks noGrp="1"/>
          </p:cNvSpPr>
          <p:nvPr>
            <p:ph type="title"/>
          </p:nvPr>
        </p:nvSpPr>
        <p:spPr/>
        <p:txBody>
          <a:bodyPr/>
          <a:lstStyle/>
          <a:p>
            <a:r>
              <a:rPr lang="en-US" dirty="0"/>
              <a:t>What Is Oolong Tea?</a:t>
            </a:r>
          </a:p>
        </p:txBody>
      </p:sp>
      <p:sp>
        <p:nvSpPr>
          <p:cNvPr id="4" name="Content Placeholder 3">
            <a:extLst>
              <a:ext uri="{FF2B5EF4-FFF2-40B4-BE49-F238E27FC236}">
                <a16:creationId xmlns:a16="http://schemas.microsoft.com/office/drawing/2014/main" id="{CC708C9B-7D07-D1B5-F490-F7EF29477D51}"/>
              </a:ext>
            </a:extLst>
          </p:cNvPr>
          <p:cNvSpPr>
            <a:spLocks noGrp="1"/>
          </p:cNvSpPr>
          <p:nvPr>
            <p:ph sz="half" idx="2"/>
          </p:nvPr>
        </p:nvSpPr>
        <p:spPr>
          <a:xfrm>
            <a:off x="1295402" y="2532931"/>
            <a:ext cx="3031503" cy="3468889"/>
          </a:xfrm>
        </p:spPr>
        <p:txBody>
          <a:bodyPr>
            <a:normAutofit fontScale="25000" lnSpcReduction="20000"/>
          </a:bodyPr>
          <a:lstStyle/>
          <a:p>
            <a:pPr>
              <a:spcBef>
                <a:spcPts val="350"/>
              </a:spcBef>
            </a:pPr>
            <a:r>
              <a:rPr lang="en-US" sz="4800" dirty="0"/>
              <a:t>Oolong tea is a semi-oxidized tea </a:t>
            </a:r>
          </a:p>
          <a:p>
            <a:pPr>
              <a:spcBef>
                <a:spcPts val="350"/>
              </a:spcBef>
            </a:pPr>
            <a:r>
              <a:rPr lang="en-US" sz="4800" dirty="0"/>
              <a:t>Oolongs can range between 10% and 95% oxidation</a:t>
            </a:r>
          </a:p>
          <a:p>
            <a:pPr>
              <a:spcBef>
                <a:spcPts val="350"/>
              </a:spcBef>
            </a:pPr>
            <a:r>
              <a:rPr lang="en-US" sz="4800" dirty="0"/>
              <a:t>The name Oolong derives from ‘Wu Long’ </a:t>
            </a:r>
          </a:p>
          <a:p>
            <a:pPr>
              <a:spcBef>
                <a:spcPts val="350"/>
              </a:spcBef>
            </a:pPr>
            <a:r>
              <a:rPr lang="en-US" sz="4800" dirty="0"/>
              <a:t>One story claims that the Chinese bestowed the name “</a:t>
            </a:r>
            <a:r>
              <a:rPr lang="en-US" sz="4800" dirty="0" err="1"/>
              <a:t>wulong</a:t>
            </a:r>
            <a:r>
              <a:rPr lang="en-US" sz="4800" dirty="0"/>
              <a:t>” or “dark dragon” because the dark tea leaves, which were heavily oxidized and twisted into shapes that resemble a dragon. </a:t>
            </a:r>
          </a:p>
          <a:p>
            <a:pPr>
              <a:spcBef>
                <a:spcPts val="350"/>
              </a:spcBef>
            </a:pPr>
            <a:r>
              <a:rPr lang="en-US" sz="4800" dirty="0"/>
              <a:t>Another story claims that a tea farmer named Wu Liang (later shortened to </a:t>
            </a:r>
            <a:r>
              <a:rPr lang="en-US" sz="4800" dirty="0" err="1"/>
              <a:t>Wulong</a:t>
            </a:r>
            <a:r>
              <a:rPr lang="en-US" sz="4800" dirty="0"/>
              <a:t>) discovered the oolong style of tea by accident. </a:t>
            </a:r>
          </a:p>
          <a:p>
            <a:pPr lvl="1">
              <a:spcBef>
                <a:spcPts val="350"/>
              </a:spcBef>
            </a:pPr>
            <a:r>
              <a:rPr lang="en-US" sz="4800" dirty="0"/>
              <a:t>The farmer was distracted after a long day of tea picking and upon returning to his withering tea leaves, he discovered they had already started to oxidize. </a:t>
            </a:r>
          </a:p>
          <a:p>
            <a:pPr>
              <a:spcBef>
                <a:spcPts val="0"/>
              </a:spcBef>
              <a:spcAft>
                <a:spcPts val="0"/>
              </a:spcAft>
            </a:pPr>
            <a:endParaRPr lang="en-US" dirty="0"/>
          </a:p>
        </p:txBody>
      </p:sp>
      <p:sp>
        <p:nvSpPr>
          <p:cNvPr id="6" name="Content Placeholder 5">
            <a:extLst>
              <a:ext uri="{FF2B5EF4-FFF2-40B4-BE49-F238E27FC236}">
                <a16:creationId xmlns:a16="http://schemas.microsoft.com/office/drawing/2014/main" id="{7F1FA7FE-3A5C-F948-4110-FBEE9EFAC8BE}"/>
              </a:ext>
            </a:extLst>
          </p:cNvPr>
          <p:cNvSpPr>
            <a:spLocks noGrp="1"/>
          </p:cNvSpPr>
          <p:nvPr>
            <p:ph sz="quarter" idx="4"/>
          </p:nvPr>
        </p:nvSpPr>
        <p:spPr>
          <a:xfrm>
            <a:off x="7994991" y="2532756"/>
            <a:ext cx="3031504" cy="3688935"/>
          </a:xfrm>
        </p:spPr>
        <p:txBody>
          <a:bodyPr>
            <a:normAutofit fontScale="25000" lnSpcReduction="20000"/>
          </a:bodyPr>
          <a:lstStyle/>
          <a:p>
            <a:pPr marL="0" indent="0">
              <a:spcBef>
                <a:spcPts val="0"/>
              </a:spcBef>
              <a:spcAft>
                <a:spcPts val="300"/>
              </a:spcAft>
              <a:buNone/>
            </a:pPr>
            <a:r>
              <a:rPr lang="en-US" sz="4800" dirty="0"/>
              <a:t>      </a:t>
            </a:r>
            <a:r>
              <a:rPr lang="en-US" sz="4800" b="1" dirty="0"/>
              <a:t>Oolongs are produced in 4 main regions</a:t>
            </a:r>
            <a:r>
              <a:rPr lang="en-US" sz="4800" dirty="0"/>
              <a:t> </a:t>
            </a:r>
            <a:endParaRPr lang="en-US" sz="4800" b="1" dirty="0"/>
          </a:p>
          <a:p>
            <a:pPr marL="0" indent="0">
              <a:spcBef>
                <a:spcPts val="0"/>
              </a:spcBef>
              <a:spcAft>
                <a:spcPts val="300"/>
              </a:spcAft>
              <a:buNone/>
            </a:pPr>
            <a:endParaRPr lang="en-US" sz="800" dirty="0"/>
          </a:p>
          <a:p>
            <a:pPr marL="574675" lvl="1" indent="-112713">
              <a:spcBef>
                <a:spcPts val="0"/>
              </a:spcBef>
              <a:spcAft>
                <a:spcPts val="300"/>
              </a:spcAft>
            </a:pPr>
            <a:r>
              <a:rPr lang="en-US" sz="4800" dirty="0" err="1"/>
              <a:t>Fenghuang</a:t>
            </a:r>
            <a:r>
              <a:rPr lang="en-US" sz="4800" dirty="0"/>
              <a:t> Shan (Phoenix Mountain)</a:t>
            </a:r>
          </a:p>
          <a:p>
            <a:pPr marL="971550" lvl="4" indent="-169863">
              <a:spcBef>
                <a:spcPts val="0"/>
              </a:spcBef>
              <a:spcAft>
                <a:spcPts val="300"/>
              </a:spcAft>
            </a:pPr>
            <a:r>
              <a:rPr lang="en-US" sz="4400" dirty="0"/>
              <a:t>Dancong</a:t>
            </a:r>
          </a:p>
          <a:p>
            <a:pPr marL="1141413" lvl="7" indent="-169863">
              <a:spcBef>
                <a:spcPts val="0"/>
              </a:spcBef>
              <a:spcAft>
                <a:spcPts val="300"/>
              </a:spcAft>
              <a:buFont typeface="+mj-lt"/>
              <a:buAutoNum type="arabicPeriod"/>
            </a:pPr>
            <a:r>
              <a:rPr lang="en-US" sz="4600" dirty="0"/>
              <a:t>Mi Lan Xiang</a:t>
            </a:r>
          </a:p>
          <a:p>
            <a:pPr marL="1141413" lvl="7" indent="-169863">
              <a:spcBef>
                <a:spcPts val="0"/>
              </a:spcBef>
              <a:spcAft>
                <a:spcPts val="300"/>
              </a:spcAft>
              <a:buFont typeface="+mj-lt"/>
              <a:buAutoNum type="arabicPeriod"/>
            </a:pPr>
            <a:r>
              <a:rPr lang="en-US" sz="4600" dirty="0" err="1"/>
              <a:t>Ya</a:t>
            </a:r>
            <a:r>
              <a:rPr lang="en-US" sz="4600" dirty="0"/>
              <a:t> Shi Xiang</a:t>
            </a:r>
          </a:p>
          <a:p>
            <a:pPr marL="1141413" lvl="7" indent="-169863">
              <a:spcBef>
                <a:spcPts val="0"/>
              </a:spcBef>
              <a:spcAft>
                <a:spcPts val="300"/>
              </a:spcAft>
              <a:buFont typeface="+mj-lt"/>
              <a:buAutoNum type="arabicPeriod"/>
            </a:pPr>
            <a:r>
              <a:rPr lang="en-US" sz="4600" dirty="0"/>
              <a:t>Song Zhong</a:t>
            </a:r>
          </a:p>
          <a:p>
            <a:pPr marL="574675" lvl="1" indent="-114300">
              <a:spcBef>
                <a:spcPts val="0"/>
              </a:spcBef>
              <a:spcAft>
                <a:spcPts val="300"/>
              </a:spcAft>
              <a:tabLst>
                <a:tab pos="1027113" algn="l"/>
                <a:tab pos="1196975" algn="l"/>
                <a:tab pos="1658938" algn="l"/>
                <a:tab pos="1716088" algn="l"/>
              </a:tabLst>
            </a:pPr>
            <a:r>
              <a:rPr lang="en-US" sz="4800" dirty="0" err="1"/>
              <a:t>Wuyishan</a:t>
            </a:r>
            <a:r>
              <a:rPr lang="en-US" sz="4800" dirty="0"/>
              <a:t>, Northern Fujian Province </a:t>
            </a:r>
          </a:p>
          <a:p>
            <a:pPr marL="971550" lvl="3" indent="-169863">
              <a:spcBef>
                <a:spcPts val="0"/>
              </a:spcBef>
              <a:spcAft>
                <a:spcPts val="300"/>
              </a:spcAft>
            </a:pPr>
            <a:r>
              <a:rPr lang="en-US" sz="4600" dirty="0" err="1"/>
              <a:t>Yancha</a:t>
            </a:r>
            <a:endParaRPr lang="en-US" sz="4600" dirty="0"/>
          </a:p>
          <a:p>
            <a:pPr marL="1141413" lvl="5" indent="-169863">
              <a:spcBef>
                <a:spcPts val="0"/>
              </a:spcBef>
              <a:spcAft>
                <a:spcPts val="300"/>
              </a:spcAft>
              <a:buFont typeface="+mj-lt"/>
              <a:buAutoNum type="arabicPeriod"/>
            </a:pPr>
            <a:r>
              <a:rPr lang="en-US" sz="4600" dirty="0"/>
              <a:t>Da Hong Pao</a:t>
            </a:r>
          </a:p>
          <a:p>
            <a:pPr marL="1141413" lvl="5" indent="-169863">
              <a:spcBef>
                <a:spcPts val="0"/>
              </a:spcBef>
              <a:spcAft>
                <a:spcPts val="300"/>
              </a:spcAft>
              <a:buFont typeface="+mj-lt"/>
              <a:buAutoNum type="arabicPeriod"/>
            </a:pPr>
            <a:r>
              <a:rPr lang="en-US" sz="4600" dirty="0"/>
              <a:t>Rou </a:t>
            </a:r>
            <a:r>
              <a:rPr lang="en-US" sz="4600" dirty="0" err="1"/>
              <a:t>Gui</a:t>
            </a:r>
            <a:endParaRPr lang="en-US" sz="4600" dirty="0"/>
          </a:p>
          <a:p>
            <a:pPr marL="1141413" lvl="5" indent="-169863">
              <a:spcBef>
                <a:spcPts val="0"/>
              </a:spcBef>
              <a:spcAft>
                <a:spcPts val="300"/>
              </a:spcAft>
              <a:buFont typeface="+mj-lt"/>
              <a:buAutoNum type="arabicPeriod"/>
            </a:pPr>
            <a:r>
              <a:rPr lang="en-US" sz="4600" dirty="0" err="1"/>
              <a:t>Qilan</a:t>
            </a:r>
            <a:endParaRPr lang="en-US" sz="4600" dirty="0"/>
          </a:p>
          <a:p>
            <a:pPr marL="574675" lvl="1" indent="-114300">
              <a:spcBef>
                <a:spcPts val="0"/>
              </a:spcBef>
              <a:spcAft>
                <a:spcPts val="300"/>
              </a:spcAft>
            </a:pPr>
            <a:r>
              <a:rPr lang="en-US" sz="4800" dirty="0" err="1"/>
              <a:t>Anxi</a:t>
            </a:r>
            <a:r>
              <a:rPr lang="en-US" sz="4800" dirty="0"/>
              <a:t>, Southern Fujian Province</a:t>
            </a:r>
          </a:p>
          <a:p>
            <a:pPr marL="1141413" lvl="2" indent="-169863">
              <a:spcBef>
                <a:spcPts val="0"/>
              </a:spcBef>
              <a:spcAft>
                <a:spcPts val="300"/>
              </a:spcAft>
              <a:buFont typeface="+mj-lt"/>
              <a:buAutoNum type="arabicPeriod"/>
            </a:pPr>
            <a:r>
              <a:rPr lang="en-US" sz="4800" dirty="0" err="1"/>
              <a:t>Tieguanyin</a:t>
            </a:r>
            <a:endParaRPr lang="en-US" sz="4800" dirty="0"/>
          </a:p>
          <a:p>
            <a:pPr marL="1141413" lvl="2" indent="-169863">
              <a:spcBef>
                <a:spcPts val="0"/>
              </a:spcBef>
              <a:spcAft>
                <a:spcPts val="300"/>
              </a:spcAft>
              <a:buFont typeface="+mj-lt"/>
              <a:buAutoNum type="arabicPeriod"/>
            </a:pPr>
            <a:r>
              <a:rPr lang="en-US" sz="4800" dirty="0"/>
              <a:t>Mao </a:t>
            </a:r>
            <a:r>
              <a:rPr lang="en-US" sz="4800" dirty="0" err="1"/>
              <a:t>Xie</a:t>
            </a:r>
            <a:endParaRPr lang="en-US" sz="4800" dirty="0"/>
          </a:p>
          <a:p>
            <a:pPr marL="971550" lvl="2" indent="169863">
              <a:spcBef>
                <a:spcPts val="0"/>
              </a:spcBef>
              <a:spcAft>
                <a:spcPts val="300"/>
              </a:spcAft>
              <a:buFont typeface="+mj-lt"/>
              <a:buAutoNum type="arabicPeriod"/>
            </a:pPr>
            <a:r>
              <a:rPr lang="en-US" sz="4800" dirty="0" err="1"/>
              <a:t>Zhanpin</a:t>
            </a:r>
            <a:endParaRPr lang="en-US" sz="4800" dirty="0"/>
          </a:p>
          <a:p>
            <a:pPr marL="574675" lvl="1" indent="-114300">
              <a:spcBef>
                <a:spcPts val="0"/>
              </a:spcBef>
              <a:spcAft>
                <a:spcPts val="300"/>
              </a:spcAft>
            </a:pPr>
            <a:r>
              <a:rPr lang="en-US" sz="4800" dirty="0"/>
              <a:t>Taiwan</a:t>
            </a:r>
          </a:p>
          <a:p>
            <a:pPr marL="1141413" lvl="2" indent="-169863">
              <a:spcBef>
                <a:spcPts val="0"/>
              </a:spcBef>
              <a:spcAft>
                <a:spcPts val="300"/>
              </a:spcAft>
              <a:buFont typeface="+mj-lt"/>
              <a:buAutoNum type="arabicPeriod"/>
            </a:pPr>
            <a:r>
              <a:rPr lang="en-US" sz="4800" dirty="0"/>
              <a:t>Gao Shan (High Mountain) </a:t>
            </a:r>
          </a:p>
          <a:p>
            <a:pPr marL="1141413" lvl="2" indent="-169863">
              <a:spcBef>
                <a:spcPts val="0"/>
              </a:spcBef>
              <a:spcAft>
                <a:spcPts val="300"/>
              </a:spcAft>
              <a:buFont typeface="+mj-lt"/>
              <a:buAutoNum type="arabicPeriod"/>
            </a:pPr>
            <a:r>
              <a:rPr lang="en-US" sz="4800" dirty="0"/>
              <a:t>Mi Xiang</a:t>
            </a:r>
          </a:p>
          <a:p>
            <a:pPr marL="1141413" lvl="2" indent="-169863">
              <a:spcBef>
                <a:spcPts val="0"/>
              </a:spcBef>
              <a:spcAft>
                <a:spcPts val="300"/>
              </a:spcAft>
              <a:buFont typeface="+mj-lt"/>
              <a:buAutoNum type="arabicPeriod"/>
            </a:pPr>
            <a:r>
              <a:rPr lang="en-US" sz="4800" dirty="0"/>
              <a:t>Dong Ding</a:t>
            </a:r>
          </a:p>
          <a:p>
            <a:pPr marL="914400" lvl="2" indent="0">
              <a:spcBef>
                <a:spcPts val="0"/>
              </a:spcBef>
              <a:spcAft>
                <a:spcPts val="0"/>
              </a:spcAft>
              <a:buNone/>
            </a:pPr>
            <a:endParaRPr lang="en-US" sz="3700" dirty="0"/>
          </a:p>
          <a:p>
            <a:endParaRPr lang="en-US" dirty="0"/>
          </a:p>
        </p:txBody>
      </p:sp>
      <p:pic>
        <p:nvPicPr>
          <p:cNvPr id="7" name="Picture 6">
            <a:extLst>
              <a:ext uri="{FF2B5EF4-FFF2-40B4-BE49-F238E27FC236}">
                <a16:creationId xmlns:a16="http://schemas.microsoft.com/office/drawing/2014/main" id="{2CE6166E-91B9-EF2E-5588-28C2ABA07D84}"/>
              </a:ext>
            </a:extLst>
          </p:cNvPr>
          <p:cNvPicPr>
            <a:picLocks noChangeAspect="1"/>
          </p:cNvPicPr>
          <p:nvPr/>
        </p:nvPicPr>
        <p:blipFill>
          <a:blip r:embed="rId2"/>
          <a:stretch>
            <a:fillRect/>
          </a:stretch>
        </p:blipFill>
        <p:spPr>
          <a:xfrm>
            <a:off x="4734888" y="2658533"/>
            <a:ext cx="3040655" cy="3217334"/>
          </a:xfrm>
          <a:prstGeom prst="rect">
            <a:avLst/>
          </a:prstGeom>
        </p:spPr>
      </p:pic>
    </p:spTree>
    <p:extLst>
      <p:ext uri="{BB962C8B-B14F-4D97-AF65-F5344CB8AC3E}">
        <p14:creationId xmlns:p14="http://schemas.microsoft.com/office/powerpoint/2010/main" val="244709381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1009</TotalTime>
  <Words>1505</Words>
  <Application>Microsoft Office PowerPoint</Application>
  <PresentationFormat>Widescreen</PresentationFormat>
  <Paragraphs>142</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Garamond</vt:lpstr>
      <vt:lpstr>Sylfaen</vt:lpstr>
      <vt:lpstr>Times New Roman</vt:lpstr>
      <vt:lpstr>Organic</vt:lpstr>
      <vt:lpstr>The Fascinating World  of  Oolong Tea…</vt:lpstr>
      <vt:lpstr>What Will We Discuss?</vt:lpstr>
      <vt:lpstr>Tea vs Tisane</vt:lpstr>
      <vt:lpstr>What Is Tisane?</vt:lpstr>
      <vt:lpstr>What Is Tea?</vt:lpstr>
      <vt:lpstr>PowerPoint Presentation</vt:lpstr>
      <vt:lpstr>One Plant Origin</vt:lpstr>
      <vt:lpstr>PowerPoint Presentation</vt:lpstr>
      <vt:lpstr>What Is Oolong Tea?</vt:lpstr>
      <vt:lpstr>A Brief History of  Oolong Tea</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Story of Tea…</dc:title>
  <dc:creator>Roy Lamberty</dc:creator>
  <cp:lastModifiedBy>Roy Lamberty</cp:lastModifiedBy>
  <cp:revision>449</cp:revision>
  <dcterms:created xsi:type="dcterms:W3CDTF">2020-03-01T04:21:37Z</dcterms:created>
  <dcterms:modified xsi:type="dcterms:W3CDTF">2022-05-23T20:34:59Z</dcterms:modified>
</cp:coreProperties>
</file>